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4"/>
    <p:sldMasterId id="2147483678" r:id="rId5"/>
  </p:sldMasterIdLst>
  <p:notesMasterIdLst>
    <p:notesMasterId r:id="rId7"/>
  </p:notesMasterIdLst>
  <p:handoutMasterIdLst>
    <p:handoutMasterId r:id="rId8"/>
  </p:handoutMasterIdLst>
  <p:sldIdLst>
    <p:sldId id="258" r:id="rId6"/>
  </p:sldIdLst>
  <p:sldSz cx="10691813" cy="15119350"/>
  <p:notesSz cx="29819600" cy="423418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2" userDrawn="1">
          <p15:clr>
            <a:srgbClr val="A4A3A4"/>
          </p15:clr>
        </p15:guide>
        <p15:guide id="2" pos="336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C5D8"/>
    <a:srgbClr val="F0F0F0"/>
    <a:srgbClr val="C7E7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94EAA1-E3ED-4882-AB3B-8EF430CF8A86}" v="4" dt="2024-02-19T07:29:40.8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3114" y="36"/>
      </p:cViewPr>
      <p:guideLst>
        <p:guide orient="horz" pos="4762"/>
        <p:guide pos="3367"/>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DD2D3E3-3DCE-401E-2157-65538EFEEEE5}"/>
              </a:ext>
            </a:extLst>
          </p:cNvPr>
          <p:cNvSpPr>
            <a:spLocks noGrp="1"/>
          </p:cNvSpPr>
          <p:nvPr>
            <p:ph type="hdr" sz="quarter"/>
          </p:nvPr>
        </p:nvSpPr>
        <p:spPr>
          <a:xfrm>
            <a:off x="0" y="0"/>
            <a:ext cx="12921827" cy="2124443"/>
          </a:xfrm>
          <a:prstGeom prst="rect">
            <a:avLst/>
          </a:prstGeom>
        </p:spPr>
        <p:txBody>
          <a:bodyPr vert="horz" lIns="412349" tIns="206174" rIns="412349" bIns="206174" rtlCol="0"/>
          <a:lstStyle>
            <a:lvl1pPr algn="l">
              <a:defRPr sz="5400"/>
            </a:lvl1pPr>
          </a:lstStyle>
          <a:p>
            <a:endParaRPr lang="en-US"/>
          </a:p>
        </p:txBody>
      </p:sp>
      <p:sp>
        <p:nvSpPr>
          <p:cNvPr id="3" name="Date Placeholder 2">
            <a:extLst>
              <a:ext uri="{FF2B5EF4-FFF2-40B4-BE49-F238E27FC236}">
                <a16:creationId xmlns:a16="http://schemas.microsoft.com/office/drawing/2014/main" id="{1E725403-2BF8-8420-0040-1FEE0C345710}"/>
              </a:ext>
            </a:extLst>
          </p:cNvPr>
          <p:cNvSpPr>
            <a:spLocks noGrp="1"/>
          </p:cNvSpPr>
          <p:nvPr>
            <p:ph type="dt" sz="quarter" idx="1"/>
          </p:nvPr>
        </p:nvSpPr>
        <p:spPr>
          <a:xfrm>
            <a:off x="16890873" y="0"/>
            <a:ext cx="12921827" cy="2124443"/>
          </a:xfrm>
          <a:prstGeom prst="rect">
            <a:avLst/>
          </a:prstGeom>
        </p:spPr>
        <p:txBody>
          <a:bodyPr vert="horz" lIns="412349" tIns="206174" rIns="412349" bIns="206174" rtlCol="0"/>
          <a:lstStyle>
            <a:lvl1pPr algn="r">
              <a:defRPr sz="5400"/>
            </a:lvl1pPr>
          </a:lstStyle>
          <a:p>
            <a:fld id="{B168B360-DBCA-4C69-86DC-4B5B8BC21956}" type="datetimeFigureOut">
              <a:rPr lang="en-US" smtClean="0"/>
              <a:t>2/19/2024</a:t>
            </a:fld>
            <a:endParaRPr lang="en-US"/>
          </a:p>
        </p:txBody>
      </p:sp>
      <p:sp>
        <p:nvSpPr>
          <p:cNvPr id="4" name="Footer Placeholder 3">
            <a:extLst>
              <a:ext uri="{FF2B5EF4-FFF2-40B4-BE49-F238E27FC236}">
                <a16:creationId xmlns:a16="http://schemas.microsoft.com/office/drawing/2014/main" id="{7A4231EF-BB90-3B39-2574-986A2D89DAB1}"/>
              </a:ext>
            </a:extLst>
          </p:cNvPr>
          <p:cNvSpPr>
            <a:spLocks noGrp="1"/>
          </p:cNvSpPr>
          <p:nvPr>
            <p:ph type="ftr" sz="quarter" idx="2"/>
          </p:nvPr>
        </p:nvSpPr>
        <p:spPr>
          <a:xfrm>
            <a:off x="0" y="40217363"/>
            <a:ext cx="12921827" cy="2124439"/>
          </a:xfrm>
          <a:prstGeom prst="rect">
            <a:avLst/>
          </a:prstGeom>
        </p:spPr>
        <p:txBody>
          <a:bodyPr vert="horz" lIns="412349" tIns="206174" rIns="412349" bIns="206174" rtlCol="0" anchor="b"/>
          <a:lstStyle>
            <a:lvl1pPr algn="l">
              <a:defRPr sz="5400"/>
            </a:lvl1pPr>
          </a:lstStyle>
          <a:p>
            <a:endParaRPr lang="en-US"/>
          </a:p>
        </p:txBody>
      </p:sp>
      <p:sp>
        <p:nvSpPr>
          <p:cNvPr id="5" name="Slide Number Placeholder 4">
            <a:extLst>
              <a:ext uri="{FF2B5EF4-FFF2-40B4-BE49-F238E27FC236}">
                <a16:creationId xmlns:a16="http://schemas.microsoft.com/office/drawing/2014/main" id="{966391D1-B93B-3AD9-F1A9-577D7FFD6203}"/>
              </a:ext>
            </a:extLst>
          </p:cNvPr>
          <p:cNvSpPr>
            <a:spLocks noGrp="1"/>
          </p:cNvSpPr>
          <p:nvPr>
            <p:ph type="sldNum" sz="quarter" idx="3"/>
          </p:nvPr>
        </p:nvSpPr>
        <p:spPr>
          <a:xfrm>
            <a:off x="16890873" y="40217363"/>
            <a:ext cx="12921827" cy="2124439"/>
          </a:xfrm>
          <a:prstGeom prst="rect">
            <a:avLst/>
          </a:prstGeom>
        </p:spPr>
        <p:txBody>
          <a:bodyPr vert="horz" lIns="412349" tIns="206174" rIns="412349" bIns="206174" rtlCol="0" anchor="b"/>
          <a:lstStyle>
            <a:lvl1pPr algn="r">
              <a:defRPr sz="5400"/>
            </a:lvl1pPr>
          </a:lstStyle>
          <a:p>
            <a:fld id="{F3D6F0B7-7EC6-429E-A409-AA86A783B8DD}" type="slidenum">
              <a:rPr lang="en-US" smtClean="0"/>
              <a:t>‹Nr.›</a:t>
            </a:fld>
            <a:endParaRPr lang="en-US"/>
          </a:p>
        </p:txBody>
      </p:sp>
    </p:spTree>
    <p:extLst>
      <p:ext uri="{BB962C8B-B14F-4D97-AF65-F5344CB8AC3E}">
        <p14:creationId xmlns:p14="http://schemas.microsoft.com/office/powerpoint/2010/main" val="32481327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2921827" cy="2124443"/>
          </a:xfrm>
          <a:prstGeom prst="rect">
            <a:avLst/>
          </a:prstGeom>
        </p:spPr>
        <p:txBody>
          <a:bodyPr vert="horz" lIns="412349" tIns="206174" rIns="412349" bIns="206174" rtlCol="0"/>
          <a:lstStyle>
            <a:lvl1pPr algn="l">
              <a:defRPr sz="5400"/>
            </a:lvl1pPr>
          </a:lstStyle>
          <a:p>
            <a:endParaRPr lang="en-US"/>
          </a:p>
        </p:txBody>
      </p:sp>
      <p:sp>
        <p:nvSpPr>
          <p:cNvPr id="3" name="Date Placeholder 2"/>
          <p:cNvSpPr>
            <a:spLocks noGrp="1"/>
          </p:cNvSpPr>
          <p:nvPr>
            <p:ph type="dt" idx="1"/>
          </p:nvPr>
        </p:nvSpPr>
        <p:spPr>
          <a:xfrm>
            <a:off x="16890873" y="0"/>
            <a:ext cx="12921827" cy="2124443"/>
          </a:xfrm>
          <a:prstGeom prst="rect">
            <a:avLst/>
          </a:prstGeom>
        </p:spPr>
        <p:txBody>
          <a:bodyPr vert="horz" lIns="412349" tIns="206174" rIns="412349" bIns="206174" rtlCol="0"/>
          <a:lstStyle>
            <a:lvl1pPr algn="r">
              <a:defRPr sz="5400"/>
            </a:lvl1pPr>
          </a:lstStyle>
          <a:p>
            <a:fld id="{70FF9B69-65C5-4945-96CC-B008E981D9EC}" type="datetimeFigureOut">
              <a:rPr lang="en-US" smtClean="0"/>
              <a:t>2/19/2024</a:t>
            </a:fld>
            <a:endParaRPr lang="en-US"/>
          </a:p>
        </p:txBody>
      </p:sp>
      <p:sp>
        <p:nvSpPr>
          <p:cNvPr id="4" name="Slide Image Placeholder 3"/>
          <p:cNvSpPr>
            <a:spLocks noGrp="1" noRot="1" noChangeAspect="1"/>
          </p:cNvSpPr>
          <p:nvPr>
            <p:ph type="sldImg" idx="2"/>
          </p:nvPr>
        </p:nvSpPr>
        <p:spPr>
          <a:xfrm>
            <a:off x="9858375" y="5292725"/>
            <a:ext cx="10102850" cy="14290675"/>
          </a:xfrm>
          <a:prstGeom prst="rect">
            <a:avLst/>
          </a:prstGeom>
          <a:noFill/>
          <a:ln w="12700">
            <a:solidFill>
              <a:prstClr val="black"/>
            </a:solidFill>
          </a:ln>
        </p:spPr>
        <p:txBody>
          <a:bodyPr vert="horz" lIns="412349" tIns="206174" rIns="412349" bIns="206174" rtlCol="0" anchor="ctr"/>
          <a:lstStyle/>
          <a:p>
            <a:endParaRPr lang="en-US"/>
          </a:p>
        </p:txBody>
      </p:sp>
      <p:sp>
        <p:nvSpPr>
          <p:cNvPr id="5" name="Notes Placeholder 4"/>
          <p:cNvSpPr>
            <a:spLocks noGrp="1"/>
          </p:cNvSpPr>
          <p:nvPr>
            <p:ph type="body" sz="quarter" idx="3"/>
          </p:nvPr>
        </p:nvSpPr>
        <p:spPr>
          <a:xfrm>
            <a:off x="2981960" y="20376991"/>
            <a:ext cx="23855680" cy="16672084"/>
          </a:xfrm>
          <a:prstGeom prst="rect">
            <a:avLst/>
          </a:prstGeom>
        </p:spPr>
        <p:txBody>
          <a:bodyPr vert="horz" lIns="412349" tIns="206174" rIns="412349" bIns="20617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40217363"/>
            <a:ext cx="12921827" cy="2124439"/>
          </a:xfrm>
          <a:prstGeom prst="rect">
            <a:avLst/>
          </a:prstGeom>
        </p:spPr>
        <p:txBody>
          <a:bodyPr vert="horz" lIns="412349" tIns="206174" rIns="412349" bIns="206174" rtlCol="0" anchor="b"/>
          <a:lstStyle>
            <a:lvl1pPr algn="l">
              <a:defRPr sz="5400"/>
            </a:lvl1pPr>
          </a:lstStyle>
          <a:p>
            <a:endParaRPr lang="en-US"/>
          </a:p>
        </p:txBody>
      </p:sp>
      <p:sp>
        <p:nvSpPr>
          <p:cNvPr id="7" name="Slide Number Placeholder 6"/>
          <p:cNvSpPr>
            <a:spLocks noGrp="1"/>
          </p:cNvSpPr>
          <p:nvPr>
            <p:ph type="sldNum" sz="quarter" idx="5"/>
          </p:nvPr>
        </p:nvSpPr>
        <p:spPr>
          <a:xfrm>
            <a:off x="16890873" y="40217363"/>
            <a:ext cx="12921827" cy="2124439"/>
          </a:xfrm>
          <a:prstGeom prst="rect">
            <a:avLst/>
          </a:prstGeom>
        </p:spPr>
        <p:txBody>
          <a:bodyPr vert="horz" lIns="412349" tIns="206174" rIns="412349" bIns="206174" rtlCol="0" anchor="b"/>
          <a:lstStyle>
            <a:lvl1pPr algn="r">
              <a:defRPr sz="5400"/>
            </a:lvl1pPr>
          </a:lstStyle>
          <a:p>
            <a:fld id="{1AE350EB-9A25-4D80-9EAA-66409A0CDD65}" type="slidenum">
              <a:rPr lang="en-US" smtClean="0"/>
              <a:t>‹Nr.›</a:t>
            </a:fld>
            <a:endParaRPr lang="en-US"/>
          </a:p>
        </p:txBody>
      </p:sp>
    </p:spTree>
    <p:extLst>
      <p:ext uri="{BB962C8B-B14F-4D97-AF65-F5344CB8AC3E}">
        <p14:creationId xmlns:p14="http://schemas.microsoft.com/office/powerpoint/2010/main" val="33961842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DE" err="1"/>
              <a:t>If</a:t>
            </a:r>
            <a:r>
              <a:rPr lang="de-DE"/>
              <a:t> </a:t>
            </a:r>
            <a:r>
              <a:rPr lang="de-DE" err="1"/>
              <a:t>it</a:t>
            </a:r>
            <a:r>
              <a:rPr lang="de-DE"/>
              <a:t> </a:t>
            </a:r>
            <a:r>
              <a:rPr lang="de-DE" err="1"/>
              <a:t>is</a:t>
            </a:r>
            <a:r>
              <a:rPr lang="de-DE"/>
              <a:t> ok for </a:t>
            </a:r>
            <a:r>
              <a:rPr lang="de-DE" err="1"/>
              <a:t>confindentiallity</a:t>
            </a:r>
            <a:endParaRPr lang="en-US"/>
          </a:p>
        </p:txBody>
      </p:sp>
      <p:sp>
        <p:nvSpPr>
          <p:cNvPr id="4" name="Slide Number Placeholder 3"/>
          <p:cNvSpPr>
            <a:spLocks noGrp="1"/>
          </p:cNvSpPr>
          <p:nvPr>
            <p:ph type="sldNum" sz="quarter" idx="5"/>
          </p:nvPr>
        </p:nvSpPr>
        <p:spPr/>
        <p:txBody>
          <a:bodyPr/>
          <a:lstStyle/>
          <a:p>
            <a:fld id="{1AE350EB-9A25-4D80-9EAA-66409A0CDD65}" type="slidenum">
              <a:rPr lang="en-US" smtClean="0"/>
              <a:t>1</a:t>
            </a:fld>
            <a:endParaRPr lang="en-US"/>
          </a:p>
        </p:txBody>
      </p:sp>
    </p:spTree>
    <p:extLst>
      <p:ext uri="{BB962C8B-B14F-4D97-AF65-F5344CB8AC3E}">
        <p14:creationId xmlns:p14="http://schemas.microsoft.com/office/powerpoint/2010/main" val="635725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C8BD38-5DFF-AF13-C62B-B6DCFFEF1990}"/>
              </a:ext>
            </a:extLst>
          </p:cNvPr>
          <p:cNvSpPr>
            <a:spLocks noGrp="1"/>
          </p:cNvSpPr>
          <p:nvPr>
            <p:ph type="ctrTitle"/>
          </p:nvPr>
        </p:nvSpPr>
        <p:spPr>
          <a:xfrm>
            <a:off x="1336675" y="2474913"/>
            <a:ext cx="8018463" cy="5262562"/>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BCA9E3FF-E3F9-4A56-6A8C-22D196EAC26A}"/>
              </a:ext>
            </a:extLst>
          </p:cNvPr>
          <p:cNvSpPr>
            <a:spLocks noGrp="1"/>
          </p:cNvSpPr>
          <p:nvPr>
            <p:ph type="subTitle" idx="1"/>
          </p:nvPr>
        </p:nvSpPr>
        <p:spPr>
          <a:xfrm>
            <a:off x="1336675" y="7940675"/>
            <a:ext cx="8018463" cy="365125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Tree>
    <p:extLst>
      <p:ext uri="{BB962C8B-B14F-4D97-AF65-F5344CB8AC3E}">
        <p14:creationId xmlns:p14="http://schemas.microsoft.com/office/powerpoint/2010/main" val="487822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en-US"/>
              <a:t>Click to edit Master title style</a:t>
            </a:r>
          </a:p>
        </p:txBody>
      </p:sp>
      <p:sp>
        <p:nvSpPr>
          <p:cNvPr id="3" name="Picture Placeholder 2"/>
          <p:cNvSpPr>
            <a:spLocks noGrp="1" noChangeAspect="1"/>
          </p:cNvSpPr>
          <p:nvPr>
            <p:ph type="pic" idx="1"/>
          </p:nvPr>
        </p:nvSpPr>
        <p:spPr>
          <a:xfrm>
            <a:off x="4545413" y="2176910"/>
            <a:ext cx="5412730" cy="10744538"/>
          </a:xfrm>
        </p:spPr>
        <p:txBody>
          <a:bodyPr anchor="t"/>
          <a:lstStyle>
            <a:lvl1pPr marL="0" indent="0">
              <a:buNone/>
              <a:defRPr sz="3742"/>
            </a:lvl1pPr>
            <a:lvl2pPr marL="534604" indent="0">
              <a:buNone/>
              <a:defRPr sz="3274"/>
            </a:lvl2pPr>
            <a:lvl3pPr marL="1069208" indent="0">
              <a:buNone/>
              <a:defRPr sz="2806"/>
            </a:lvl3pPr>
            <a:lvl4pPr marL="1603812" indent="0">
              <a:buNone/>
              <a:defRPr sz="2339"/>
            </a:lvl4pPr>
            <a:lvl5pPr marL="2138416" indent="0">
              <a:buNone/>
              <a:defRPr sz="2339"/>
            </a:lvl5pPr>
            <a:lvl6pPr marL="2673020" indent="0">
              <a:buNone/>
              <a:defRPr sz="2339"/>
            </a:lvl6pPr>
            <a:lvl7pPr marL="3207624" indent="0">
              <a:buNone/>
              <a:defRPr sz="2339"/>
            </a:lvl7pPr>
            <a:lvl8pPr marL="3742228" indent="0">
              <a:buNone/>
              <a:defRPr sz="2339"/>
            </a:lvl8pPr>
            <a:lvl9pPr marL="4276832" indent="0">
              <a:buNone/>
              <a:defRPr sz="2339"/>
            </a:lvl9pPr>
          </a:lstStyle>
          <a:p>
            <a:r>
              <a:rPr lang="en-US"/>
              <a:t>Click icon to add picture</a:t>
            </a:r>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en-US"/>
              <a:t>Click to edit Master text styles</a:t>
            </a:r>
          </a:p>
        </p:txBody>
      </p:sp>
      <p:sp>
        <p:nvSpPr>
          <p:cNvPr id="5" name="Date Placeholder 4"/>
          <p:cNvSpPr>
            <a:spLocks noGrp="1"/>
          </p:cNvSpPr>
          <p:nvPr>
            <p:ph type="dt" sz="half" idx="10"/>
          </p:nvPr>
        </p:nvSpPr>
        <p:spPr/>
        <p:txBody>
          <a:bodyPr/>
          <a:lstStyle/>
          <a:p>
            <a:fld id="{7AB20827-722C-4616-BA14-CFBD726BAE8C}" type="datetimeFigureOut">
              <a:rPr lang="en-US" smtClean="0"/>
              <a:t>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19255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B20827-722C-4616-BA14-CFBD726BAE8C}"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25426110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804966"/>
            <a:ext cx="2305422" cy="128129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35063" y="804966"/>
            <a:ext cx="6782619" cy="128129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B20827-722C-4616-BA14-CFBD726BAE8C}"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4264906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Positiv">
    <p:spTree>
      <p:nvGrpSpPr>
        <p:cNvPr id="1" name=""/>
        <p:cNvGrpSpPr/>
        <p:nvPr/>
      </p:nvGrpSpPr>
      <p:grpSpPr>
        <a:xfrm>
          <a:off x="0" y="0"/>
          <a:ext cx="0" cy="0"/>
          <a:chOff x="0" y="0"/>
          <a:chExt cx="0" cy="0"/>
        </a:xfrm>
      </p:grpSpPr>
      <p:sp>
        <p:nvSpPr>
          <p:cNvPr id="5" name="Textplatzhalter 4">
            <a:extLst>
              <a:ext uri="{FF2B5EF4-FFF2-40B4-BE49-F238E27FC236}">
                <a16:creationId xmlns:a16="http://schemas.microsoft.com/office/drawing/2014/main" id="{DA72A89A-2A28-456A-A1F8-ABE86BCB08EE}"/>
              </a:ext>
            </a:extLst>
          </p:cNvPr>
          <p:cNvSpPr>
            <a:spLocks noGrp="1"/>
          </p:cNvSpPr>
          <p:nvPr>
            <p:ph type="body" sz="quarter" idx="11"/>
          </p:nvPr>
        </p:nvSpPr>
        <p:spPr>
          <a:xfrm>
            <a:off x="449263" y="1295399"/>
            <a:ext cx="9793286" cy="2700000"/>
          </a:xfrm>
          <a:solidFill>
            <a:schemeClr val="accent1"/>
          </a:solidFill>
        </p:spPr>
        <p:txBody>
          <a:bodyPr lIns="360000" tIns="360000" rIns="360000" bIns="360000" anchor="t" anchorCtr="0"/>
          <a:lstStyle>
            <a:lvl1pPr marL="0" indent="0">
              <a:lnSpc>
                <a:spcPct val="100000"/>
              </a:lnSpc>
              <a:spcBef>
                <a:spcPts val="0"/>
              </a:spcBef>
              <a:buNone/>
              <a:defRPr sz="4000">
                <a:solidFill>
                  <a:schemeClr val="bg1"/>
                </a:solidFill>
              </a:defRPr>
            </a:lvl1pPr>
            <a:lvl2pPr marL="0" indent="0">
              <a:lnSpc>
                <a:spcPct val="100000"/>
              </a:lnSpc>
              <a:spcBef>
                <a:spcPts val="0"/>
              </a:spcBef>
              <a:buNone/>
              <a:defRPr sz="1430">
                <a:solidFill>
                  <a:schemeClr val="bg1"/>
                </a:solidFill>
              </a:defRPr>
            </a:lvl2pPr>
            <a:lvl3pPr marL="0" indent="0">
              <a:lnSpc>
                <a:spcPct val="100000"/>
              </a:lnSpc>
              <a:spcBef>
                <a:spcPts val="0"/>
              </a:spcBef>
              <a:buNone/>
              <a:defRPr sz="1430">
                <a:solidFill>
                  <a:schemeClr val="bg1"/>
                </a:solidFill>
              </a:defRPr>
            </a:lvl3pPr>
            <a:lvl4pPr marL="0" indent="0">
              <a:lnSpc>
                <a:spcPct val="100000"/>
              </a:lnSpc>
              <a:spcBef>
                <a:spcPts val="0"/>
              </a:spcBef>
              <a:buNone/>
              <a:defRPr sz="1430">
                <a:solidFill>
                  <a:schemeClr val="bg1"/>
                </a:solidFill>
              </a:defRPr>
            </a:lvl4pPr>
            <a:lvl5pPr marL="0" indent="0">
              <a:lnSpc>
                <a:spcPct val="100000"/>
              </a:lnSpc>
              <a:spcBef>
                <a:spcPts val="0"/>
              </a:spcBef>
              <a:buNone/>
              <a:defRPr sz="143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Bildplatzhalter 10">
            <a:extLst>
              <a:ext uri="{FF2B5EF4-FFF2-40B4-BE49-F238E27FC236}">
                <a16:creationId xmlns:a16="http://schemas.microsoft.com/office/drawing/2014/main" id="{29E1A2D3-E862-4464-9A32-4A0E33F592D2}"/>
              </a:ext>
            </a:extLst>
          </p:cNvPr>
          <p:cNvSpPr>
            <a:spLocks noGrp="1"/>
          </p:cNvSpPr>
          <p:nvPr>
            <p:ph type="pic" sz="quarter" idx="13"/>
          </p:nvPr>
        </p:nvSpPr>
        <p:spPr>
          <a:xfrm>
            <a:off x="11143647" y="13975113"/>
            <a:ext cx="1799548" cy="360000"/>
          </a:xfrm>
        </p:spPr>
        <p:txBody>
          <a:bodyPr/>
          <a:lstStyle>
            <a:lvl1pPr marL="0" indent="0">
              <a:buNone/>
              <a:defRPr/>
            </a:lvl1pPr>
          </a:lstStyle>
          <a:p>
            <a:r>
              <a:rPr lang="en-US" noProof="0"/>
              <a:t>Click icon to add picture</a:t>
            </a:r>
          </a:p>
        </p:txBody>
      </p:sp>
      <p:sp>
        <p:nvSpPr>
          <p:cNvPr id="16" name="Bildplatzhalter 10">
            <a:extLst>
              <a:ext uri="{FF2B5EF4-FFF2-40B4-BE49-F238E27FC236}">
                <a16:creationId xmlns:a16="http://schemas.microsoft.com/office/drawing/2014/main" id="{E862F049-D815-4C4D-A14F-A0AEF5B2AE26}"/>
              </a:ext>
            </a:extLst>
          </p:cNvPr>
          <p:cNvSpPr>
            <a:spLocks noGrp="1"/>
          </p:cNvSpPr>
          <p:nvPr>
            <p:ph type="pic" sz="quarter" idx="18"/>
          </p:nvPr>
        </p:nvSpPr>
        <p:spPr>
          <a:xfrm>
            <a:off x="1731005" y="14335113"/>
            <a:ext cx="900000" cy="360000"/>
          </a:xfrm>
        </p:spPr>
        <p:txBody>
          <a:bodyPr/>
          <a:lstStyle>
            <a:lvl1pPr marL="0" indent="0" algn="l">
              <a:lnSpc>
                <a:spcPct val="100000"/>
              </a:lnSpc>
              <a:spcBef>
                <a:spcPts val="0"/>
              </a:spcBef>
              <a:buNone/>
              <a:defRPr sz="700"/>
            </a:lvl1pPr>
          </a:lstStyle>
          <a:p>
            <a:r>
              <a:rPr lang="en-US" noProof="0"/>
              <a:t>Click icon to add picture</a:t>
            </a:r>
          </a:p>
        </p:txBody>
      </p:sp>
      <p:sp>
        <p:nvSpPr>
          <p:cNvPr id="4" name="Textfeld 2">
            <a:extLst>
              <a:ext uri="{FF2B5EF4-FFF2-40B4-BE49-F238E27FC236}">
                <a16:creationId xmlns:a16="http://schemas.microsoft.com/office/drawing/2014/main" id="{0EDB4AE7-BFF2-4B73-A5EA-049C89C88333}"/>
              </a:ext>
            </a:extLst>
          </p:cNvPr>
          <p:cNvSpPr txBox="1"/>
          <p:nvPr userDrawn="1"/>
        </p:nvSpPr>
        <p:spPr>
          <a:xfrm>
            <a:off x="5586177" y="530563"/>
            <a:ext cx="3903873" cy="541110"/>
          </a:xfrm>
          <a:prstGeom prst="rect">
            <a:avLst/>
          </a:prstGeom>
          <a:noFill/>
        </p:spPr>
        <p:txBody>
          <a:bodyPr wrap="square" lIns="0" tIns="0" rIns="0" bIns="0" rtlCol="0">
            <a:spAutoFit/>
          </a:bodyPr>
          <a:lstStyle/>
          <a:p>
            <a:pPr>
              <a:lnSpc>
                <a:spcPts val="1400"/>
              </a:lnSpc>
            </a:pPr>
            <a:r>
              <a:rPr lang="de-DE" sz="1400" b="1">
                <a:solidFill>
                  <a:srgbClr val="000000"/>
                </a:solidFill>
              </a:rPr>
              <a:t>Engineering and Architecture</a:t>
            </a:r>
          </a:p>
          <a:p>
            <a:pPr>
              <a:lnSpc>
                <a:spcPts val="1400"/>
              </a:lnSpc>
            </a:pPr>
            <a:r>
              <a:rPr lang="de-DE" sz="1400" b="0">
                <a:solidFill>
                  <a:srgbClr val="000000"/>
                </a:solidFill>
              </a:rPr>
              <a:t>B.Sc. Business Engineering | Innovation</a:t>
            </a:r>
          </a:p>
          <a:p>
            <a:pPr>
              <a:lnSpc>
                <a:spcPts val="1400"/>
              </a:lnSpc>
            </a:pPr>
            <a:r>
              <a:rPr lang="de-DE" sz="1400" b="0">
                <a:solidFill>
                  <a:srgbClr val="000000"/>
                </a:solidFill>
              </a:rPr>
              <a:t>Bachelor-Thesis</a:t>
            </a:r>
          </a:p>
        </p:txBody>
      </p:sp>
    </p:spTree>
    <p:extLst>
      <p:ext uri="{BB962C8B-B14F-4D97-AF65-F5344CB8AC3E}">
        <p14:creationId xmlns:p14="http://schemas.microsoft.com/office/powerpoint/2010/main" val="316178203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2474395"/>
            <a:ext cx="9088041" cy="5263774"/>
          </a:xfrm>
        </p:spPr>
        <p:txBody>
          <a:bodyPr anchor="b"/>
          <a:lstStyle>
            <a:lvl1pPr algn="ctr">
              <a:defRPr sz="7016"/>
            </a:lvl1pPr>
          </a:lstStyle>
          <a:p>
            <a:r>
              <a:rPr lang="en-US"/>
              <a:t>Click to edit Master title style</a:t>
            </a:r>
          </a:p>
        </p:txBody>
      </p:sp>
      <p:sp>
        <p:nvSpPr>
          <p:cNvPr id="3" name="Subtitle 2"/>
          <p:cNvSpPr>
            <a:spLocks noGrp="1"/>
          </p:cNvSpPr>
          <p:nvPr>
            <p:ph type="subTitle" idx="1"/>
          </p:nvPr>
        </p:nvSpPr>
        <p:spPr>
          <a:xfrm>
            <a:off x="1336477" y="7941160"/>
            <a:ext cx="8018860" cy="3650342"/>
          </a:xfrm>
        </p:spPr>
        <p:txBody>
          <a:bodyPr/>
          <a:lstStyle>
            <a:lvl1pPr marL="0" indent="0" algn="ctr">
              <a:buNone/>
              <a:defRPr sz="2806"/>
            </a:lvl1pPr>
            <a:lvl2pPr marL="534604" indent="0" algn="ctr">
              <a:buNone/>
              <a:defRPr sz="2339"/>
            </a:lvl2pPr>
            <a:lvl3pPr marL="1069208" indent="0" algn="ctr">
              <a:buNone/>
              <a:defRPr sz="2105"/>
            </a:lvl3pPr>
            <a:lvl4pPr marL="1603812" indent="0" algn="ctr">
              <a:buNone/>
              <a:defRPr sz="1871"/>
            </a:lvl4pPr>
            <a:lvl5pPr marL="2138416" indent="0" algn="ctr">
              <a:buNone/>
              <a:defRPr sz="1871"/>
            </a:lvl5pPr>
            <a:lvl6pPr marL="2673020" indent="0" algn="ctr">
              <a:buNone/>
              <a:defRPr sz="1871"/>
            </a:lvl6pPr>
            <a:lvl7pPr marL="3207624" indent="0" algn="ctr">
              <a:buNone/>
              <a:defRPr sz="1871"/>
            </a:lvl7pPr>
            <a:lvl8pPr marL="3742228" indent="0" algn="ctr">
              <a:buNone/>
              <a:defRPr sz="1871"/>
            </a:lvl8pPr>
            <a:lvl9pPr marL="4276832" indent="0" algn="ctr">
              <a:buNone/>
              <a:defRPr sz="1871"/>
            </a:lvl9pPr>
          </a:lstStyle>
          <a:p>
            <a:r>
              <a:rPr lang="en-US"/>
              <a:t>Click to edit Master subtitle style</a:t>
            </a:r>
          </a:p>
        </p:txBody>
      </p:sp>
      <p:sp>
        <p:nvSpPr>
          <p:cNvPr id="4" name="Date Placeholder 3"/>
          <p:cNvSpPr>
            <a:spLocks noGrp="1"/>
          </p:cNvSpPr>
          <p:nvPr>
            <p:ph type="dt" sz="half" idx="10"/>
          </p:nvPr>
        </p:nvSpPr>
        <p:spPr/>
        <p:txBody>
          <a:bodyPr/>
          <a:lstStyle/>
          <a:p>
            <a:fld id="{7AB20827-722C-4616-BA14-CFBD726BAE8C}"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2030781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B20827-722C-4616-BA14-CFBD726BAE8C}"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3873901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3769342"/>
            <a:ext cx="9221689" cy="6289229"/>
          </a:xfrm>
        </p:spPr>
        <p:txBody>
          <a:bodyPr anchor="b"/>
          <a:lstStyle>
            <a:lvl1pPr>
              <a:defRPr sz="7016"/>
            </a:lvl1pPr>
          </a:lstStyle>
          <a:p>
            <a:r>
              <a:rPr lang="en-US"/>
              <a:t>Click to edit Master title style</a:t>
            </a:r>
          </a:p>
        </p:txBody>
      </p:sp>
      <p:sp>
        <p:nvSpPr>
          <p:cNvPr id="3" name="Text Placeholder 2"/>
          <p:cNvSpPr>
            <a:spLocks noGrp="1"/>
          </p:cNvSpPr>
          <p:nvPr>
            <p:ph type="body" idx="1"/>
          </p:nvPr>
        </p:nvSpPr>
        <p:spPr>
          <a:xfrm>
            <a:off x="729494" y="10118069"/>
            <a:ext cx="9221689" cy="3307357"/>
          </a:xfrm>
        </p:spPr>
        <p:txBody>
          <a:bodyPr/>
          <a:lstStyle>
            <a:lvl1pPr marL="0" indent="0">
              <a:buNone/>
              <a:defRPr sz="2806">
                <a:solidFill>
                  <a:schemeClr val="tx1"/>
                </a:solidFill>
              </a:defRPr>
            </a:lvl1pPr>
            <a:lvl2pPr marL="534604" indent="0">
              <a:buNone/>
              <a:defRPr sz="2339">
                <a:solidFill>
                  <a:schemeClr val="tx1">
                    <a:tint val="75000"/>
                  </a:schemeClr>
                </a:solidFill>
              </a:defRPr>
            </a:lvl2pPr>
            <a:lvl3pPr marL="1069208" indent="0">
              <a:buNone/>
              <a:defRPr sz="2105">
                <a:solidFill>
                  <a:schemeClr val="tx1">
                    <a:tint val="75000"/>
                  </a:schemeClr>
                </a:solidFill>
              </a:defRPr>
            </a:lvl3pPr>
            <a:lvl4pPr marL="1603812" indent="0">
              <a:buNone/>
              <a:defRPr sz="1871">
                <a:solidFill>
                  <a:schemeClr val="tx1">
                    <a:tint val="75000"/>
                  </a:schemeClr>
                </a:solidFill>
              </a:defRPr>
            </a:lvl4pPr>
            <a:lvl5pPr marL="2138416" indent="0">
              <a:buNone/>
              <a:defRPr sz="1871">
                <a:solidFill>
                  <a:schemeClr val="tx1">
                    <a:tint val="75000"/>
                  </a:schemeClr>
                </a:solidFill>
              </a:defRPr>
            </a:lvl5pPr>
            <a:lvl6pPr marL="2673020" indent="0">
              <a:buNone/>
              <a:defRPr sz="1871">
                <a:solidFill>
                  <a:schemeClr val="tx1">
                    <a:tint val="75000"/>
                  </a:schemeClr>
                </a:solidFill>
              </a:defRPr>
            </a:lvl6pPr>
            <a:lvl7pPr marL="3207624" indent="0">
              <a:buNone/>
              <a:defRPr sz="1871">
                <a:solidFill>
                  <a:schemeClr val="tx1">
                    <a:tint val="75000"/>
                  </a:schemeClr>
                </a:solidFill>
              </a:defRPr>
            </a:lvl7pPr>
            <a:lvl8pPr marL="3742228" indent="0">
              <a:buNone/>
              <a:defRPr sz="1871">
                <a:solidFill>
                  <a:schemeClr val="tx1">
                    <a:tint val="75000"/>
                  </a:schemeClr>
                </a:solidFill>
              </a:defRPr>
            </a:lvl8pPr>
            <a:lvl9pPr marL="4276832" indent="0">
              <a:buNone/>
              <a:defRPr sz="187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B20827-722C-4616-BA14-CFBD726BAE8C}" type="datetimeFigureOut">
              <a:rPr lang="en-US" smtClean="0"/>
              <a:t>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3743026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35062" y="4024827"/>
            <a:ext cx="4544021" cy="9593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412730" y="4024827"/>
            <a:ext cx="4544021" cy="9593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AB20827-722C-4616-BA14-CFBD726BAE8C}" type="datetimeFigureOut">
              <a:rPr lang="en-US" smtClean="0"/>
              <a:t>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3824723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804969"/>
            <a:ext cx="9221689" cy="2922375"/>
          </a:xfrm>
        </p:spPr>
        <p:txBody>
          <a:bodyPr/>
          <a:lstStyle/>
          <a:p>
            <a:r>
              <a:rPr lang="en-US"/>
              <a:t>Click to edit Master title style</a:t>
            </a:r>
          </a:p>
        </p:txBody>
      </p:sp>
      <p:sp>
        <p:nvSpPr>
          <p:cNvPr id="3" name="Text Placeholder 2"/>
          <p:cNvSpPr>
            <a:spLocks noGrp="1"/>
          </p:cNvSpPr>
          <p:nvPr>
            <p:ph type="body" idx="1"/>
          </p:nvPr>
        </p:nvSpPr>
        <p:spPr>
          <a:xfrm>
            <a:off x="736456" y="3706342"/>
            <a:ext cx="4523137"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en-US"/>
              <a:t>Click to edit Master text styles</a:t>
            </a:r>
          </a:p>
        </p:txBody>
      </p:sp>
      <p:sp>
        <p:nvSpPr>
          <p:cNvPr id="4" name="Content Placeholder 3"/>
          <p:cNvSpPr>
            <a:spLocks noGrp="1"/>
          </p:cNvSpPr>
          <p:nvPr>
            <p:ph sz="half" idx="2"/>
          </p:nvPr>
        </p:nvSpPr>
        <p:spPr>
          <a:xfrm>
            <a:off x="736456" y="5522763"/>
            <a:ext cx="4523137" cy="81231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412731" y="3706342"/>
            <a:ext cx="4545413"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en-US"/>
              <a:t>Click to edit Master text styles</a:t>
            </a:r>
          </a:p>
        </p:txBody>
      </p:sp>
      <p:sp>
        <p:nvSpPr>
          <p:cNvPr id="6" name="Content Placeholder 5"/>
          <p:cNvSpPr>
            <a:spLocks noGrp="1"/>
          </p:cNvSpPr>
          <p:nvPr>
            <p:ph sz="quarter" idx="4"/>
          </p:nvPr>
        </p:nvSpPr>
        <p:spPr>
          <a:xfrm>
            <a:off x="5412731" y="5522763"/>
            <a:ext cx="4545413" cy="81231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AB20827-722C-4616-BA14-CFBD726BAE8C}" type="datetimeFigureOut">
              <a:rPr lang="en-US" smtClean="0"/>
              <a:t>2/19/2024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2474524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AB20827-722C-4616-BA14-CFBD726BAE8C}" type="datetimeFigureOut">
              <a:rPr lang="en-US" smtClean="0"/>
              <a:t>2/19/2024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3456736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B20827-722C-4616-BA14-CFBD726BAE8C}" type="datetimeFigureOut">
              <a:rPr lang="en-US" smtClean="0"/>
              <a:t>2/19/2024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376674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en-US"/>
              <a:t>Click to edit Master title style</a:t>
            </a:r>
          </a:p>
        </p:txBody>
      </p:sp>
      <p:sp>
        <p:nvSpPr>
          <p:cNvPr id="3" name="Content Placeholder 2"/>
          <p:cNvSpPr>
            <a:spLocks noGrp="1"/>
          </p:cNvSpPr>
          <p:nvPr>
            <p:ph idx="1"/>
          </p:nvPr>
        </p:nvSpPr>
        <p:spPr>
          <a:xfrm>
            <a:off x="4545413" y="2176910"/>
            <a:ext cx="5412730" cy="10744538"/>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en-US"/>
              <a:t>Click to edit Master text styles</a:t>
            </a:r>
          </a:p>
        </p:txBody>
      </p:sp>
      <p:sp>
        <p:nvSpPr>
          <p:cNvPr id="5" name="Date Placeholder 4"/>
          <p:cNvSpPr>
            <a:spLocks noGrp="1"/>
          </p:cNvSpPr>
          <p:nvPr>
            <p:ph type="dt" sz="half" idx="10"/>
          </p:nvPr>
        </p:nvSpPr>
        <p:spPr/>
        <p:txBody>
          <a:bodyPr/>
          <a:lstStyle/>
          <a:p>
            <a:fld id="{7AB20827-722C-4616-BA14-CFBD726BAE8C}" type="datetimeFigureOut">
              <a:rPr lang="en-US" smtClean="0"/>
              <a:t>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35693533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29CEF804-E58C-481B-A606-7D35AF68FF55}"/>
              </a:ext>
            </a:extLst>
          </p:cNvPr>
          <p:cNvSpPr>
            <a:spLocks noGrp="1"/>
          </p:cNvSpPr>
          <p:nvPr>
            <p:ph type="title"/>
          </p:nvPr>
        </p:nvSpPr>
        <p:spPr>
          <a:xfrm>
            <a:off x="449262" y="1295399"/>
            <a:ext cx="9793287" cy="2700001"/>
          </a:xfrm>
          <a:prstGeom prst="rect">
            <a:avLst/>
          </a:prstGeom>
          <a:solidFill>
            <a:schemeClr val="accent1"/>
          </a:solidFill>
        </p:spPr>
        <p:txBody>
          <a:bodyPr vert="horz" lIns="360000" tIns="360000" rIns="360000" bIns="360000" rtlCol="0" anchor="t" anchorCtr="0">
            <a:noAutofit/>
          </a:bodyPr>
          <a:lstStyle/>
          <a:p>
            <a:r>
              <a:rPr lang="en-US" noProof="0" err="1"/>
              <a:t>Mastertitelformat</a:t>
            </a:r>
            <a:r>
              <a:rPr lang="en-US" noProof="0"/>
              <a:t> </a:t>
            </a:r>
            <a:r>
              <a:rPr lang="en-US" noProof="0" err="1"/>
              <a:t>bearbeiten</a:t>
            </a:r>
            <a:endParaRPr lang="en-US" noProof="0"/>
          </a:p>
        </p:txBody>
      </p:sp>
      <p:sp>
        <p:nvSpPr>
          <p:cNvPr id="3" name="Textplatzhalter 2">
            <a:extLst>
              <a:ext uri="{FF2B5EF4-FFF2-40B4-BE49-F238E27FC236}">
                <a16:creationId xmlns:a16="http://schemas.microsoft.com/office/drawing/2014/main" id="{65C6EC0D-393C-42F2-B6A7-B19C9B098F2D}"/>
              </a:ext>
            </a:extLst>
          </p:cNvPr>
          <p:cNvSpPr>
            <a:spLocks noGrp="1"/>
          </p:cNvSpPr>
          <p:nvPr>
            <p:ph type="body" idx="1"/>
          </p:nvPr>
        </p:nvSpPr>
        <p:spPr>
          <a:xfrm>
            <a:off x="450000" y="4175123"/>
            <a:ext cx="9792550" cy="9900000"/>
          </a:xfrm>
          <a:prstGeom prst="rect">
            <a:avLst/>
          </a:prstGeom>
        </p:spPr>
        <p:txBody>
          <a:bodyPr vert="horz" lIns="0" tIns="0" rIns="0" bIns="0" rtlCol="0">
            <a:noAutofit/>
          </a:bodyPr>
          <a:lstStyle/>
          <a:p>
            <a:pPr lvl="0"/>
            <a:r>
              <a:rPr lang="en-US" noProof="0"/>
              <a:t>Mastertextformat bearbeiten</a:t>
            </a:r>
          </a:p>
          <a:p>
            <a:pPr lvl="1"/>
            <a:r>
              <a:rPr lang="en-US" noProof="0"/>
              <a:t>Zweite Ebene</a:t>
            </a:r>
          </a:p>
          <a:p>
            <a:pPr lvl="2"/>
            <a:r>
              <a:rPr lang="en-US" noProof="0"/>
              <a:t>Dritte Ebene</a:t>
            </a:r>
          </a:p>
          <a:p>
            <a:pPr lvl="3"/>
            <a:r>
              <a:rPr lang="en-US" noProof="0"/>
              <a:t>Vierte Ebene</a:t>
            </a:r>
          </a:p>
          <a:p>
            <a:pPr lvl="4"/>
            <a:r>
              <a:rPr lang="en-US" noProof="0"/>
              <a:t>Fünfte Ebene</a:t>
            </a:r>
          </a:p>
        </p:txBody>
      </p:sp>
      <p:pic>
        <p:nvPicPr>
          <p:cNvPr id="4" name="Grafik 11">
            <a:extLst>
              <a:ext uri="{FF2B5EF4-FFF2-40B4-BE49-F238E27FC236}">
                <a16:creationId xmlns:a16="http://schemas.microsoft.com/office/drawing/2014/main" id="{DDC655A7-D927-B7F4-AE9A-CBD1E5F1FC0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98119" y="424878"/>
            <a:ext cx="3224462" cy="520440"/>
          </a:xfrm>
          <a:prstGeom prst="rect">
            <a:avLst/>
          </a:prstGeom>
        </p:spPr>
      </p:pic>
    </p:spTree>
    <p:extLst>
      <p:ext uri="{BB962C8B-B14F-4D97-AF65-F5344CB8AC3E}">
        <p14:creationId xmlns:p14="http://schemas.microsoft.com/office/powerpoint/2010/main" val="1155705437"/>
      </p:ext>
    </p:extLst>
  </p:cSld>
  <p:clrMap bg1="lt1" tx1="dk1" bg2="lt2" tx2="dk2" accent1="accent1" accent2="accent2" accent3="accent3" accent4="accent4" accent5="accent5" accent6="accent6" hlink="hlink" folHlink="folHlink"/>
  <p:sldLayoutIdLst>
    <p:sldLayoutId id="2147483691" r:id="rId1"/>
  </p:sldLayoutIdLst>
  <p:hf sldNum="0" hdr="0" dt="0"/>
  <p:txStyles>
    <p:titleStyle>
      <a:lvl1pPr algn="l" defTabSz="497301" rtl="0" eaLnBrk="1" latinLnBrk="0" hangingPunct="1">
        <a:lnSpc>
          <a:spcPct val="90000"/>
        </a:lnSpc>
        <a:spcBef>
          <a:spcPct val="0"/>
        </a:spcBef>
        <a:buNone/>
        <a:defRPr sz="3508" kern="1200">
          <a:solidFill>
            <a:schemeClr val="tx1"/>
          </a:solidFill>
          <a:latin typeface="+mj-lt"/>
          <a:ea typeface="+mj-ea"/>
          <a:cs typeface="+mj-cs"/>
        </a:defRPr>
      </a:lvl1pPr>
    </p:titleStyle>
    <p:bodyStyle>
      <a:lvl1pPr marL="157860" indent="-157860" algn="l" defTabSz="497301" rtl="0" eaLnBrk="1" latinLnBrk="0" hangingPunct="1">
        <a:lnSpc>
          <a:spcPts val="1359"/>
        </a:lnSpc>
        <a:spcBef>
          <a:spcPts val="175"/>
        </a:spcBef>
        <a:buFont typeface="Arial" panose="020B0604020202020204" pitchFamily="34" charset="0"/>
        <a:buChar char="•"/>
        <a:defRPr sz="1052" kern="1200">
          <a:solidFill>
            <a:schemeClr val="tx1"/>
          </a:solidFill>
          <a:latin typeface="+mn-lt"/>
          <a:ea typeface="+mn-ea"/>
          <a:cs typeface="+mn-cs"/>
        </a:defRPr>
      </a:lvl1pPr>
      <a:lvl2pPr marL="315720" indent="-157860" algn="l" defTabSz="497301" rtl="0" eaLnBrk="1" latinLnBrk="0" hangingPunct="1">
        <a:lnSpc>
          <a:spcPts val="1359"/>
        </a:lnSpc>
        <a:spcBef>
          <a:spcPts val="175"/>
        </a:spcBef>
        <a:buFont typeface="Symbol" panose="05050102010706020507" pitchFamily="18" charset="2"/>
        <a:buChar char="-"/>
        <a:defRPr sz="1052" kern="1200">
          <a:solidFill>
            <a:schemeClr val="tx1"/>
          </a:solidFill>
          <a:latin typeface="+mn-lt"/>
          <a:ea typeface="+mn-ea"/>
          <a:cs typeface="+mn-cs"/>
        </a:defRPr>
      </a:lvl2pPr>
      <a:lvl3pPr marL="473580" indent="-157860" algn="l" defTabSz="497301" rtl="0" eaLnBrk="1" latinLnBrk="0" hangingPunct="1">
        <a:lnSpc>
          <a:spcPts val="1359"/>
        </a:lnSpc>
        <a:spcBef>
          <a:spcPts val="175"/>
        </a:spcBef>
        <a:buFont typeface="Symbol" panose="05050102010706020507" pitchFamily="18" charset="2"/>
        <a:buChar char="-"/>
        <a:defRPr sz="1052" kern="1200">
          <a:solidFill>
            <a:schemeClr val="tx1"/>
          </a:solidFill>
          <a:latin typeface="+mn-lt"/>
          <a:ea typeface="+mn-ea"/>
          <a:cs typeface="+mn-cs"/>
        </a:defRPr>
      </a:lvl3pPr>
      <a:lvl4pPr marL="631440" indent="-157860" algn="l" defTabSz="497301" rtl="0" eaLnBrk="1" latinLnBrk="0" hangingPunct="1">
        <a:lnSpc>
          <a:spcPts val="1359"/>
        </a:lnSpc>
        <a:spcBef>
          <a:spcPts val="175"/>
        </a:spcBef>
        <a:buFont typeface="Symbol" panose="05050102010706020507" pitchFamily="18" charset="2"/>
        <a:buChar char="-"/>
        <a:defRPr sz="1052" kern="1200">
          <a:solidFill>
            <a:schemeClr val="tx1"/>
          </a:solidFill>
          <a:latin typeface="+mn-lt"/>
          <a:ea typeface="+mn-ea"/>
          <a:cs typeface="+mn-cs"/>
        </a:defRPr>
      </a:lvl4pPr>
      <a:lvl5pPr marL="789300" indent="-157860" algn="l" defTabSz="497301" rtl="0" eaLnBrk="1" latinLnBrk="0" hangingPunct="1">
        <a:lnSpc>
          <a:spcPts val="1359"/>
        </a:lnSpc>
        <a:spcBef>
          <a:spcPts val="175"/>
        </a:spcBef>
        <a:buFont typeface="Symbol" panose="05050102010706020507" pitchFamily="18" charset="2"/>
        <a:buChar char="-"/>
        <a:defRPr sz="1052" kern="1200">
          <a:solidFill>
            <a:schemeClr val="tx1"/>
          </a:solidFill>
          <a:latin typeface="+mn-lt"/>
          <a:ea typeface="+mn-ea"/>
          <a:cs typeface="+mn-cs"/>
        </a:defRPr>
      </a:lvl5pPr>
      <a:lvl6pPr marL="1367576" indent="-124325" algn="l" defTabSz="497301" rtl="0" eaLnBrk="1" latinLnBrk="0" hangingPunct="1">
        <a:lnSpc>
          <a:spcPct val="90000"/>
        </a:lnSpc>
        <a:spcBef>
          <a:spcPts val="272"/>
        </a:spcBef>
        <a:buFont typeface="Arial" panose="020B0604020202020204" pitchFamily="34" charset="0"/>
        <a:buChar char="•"/>
        <a:defRPr sz="980" kern="1200">
          <a:solidFill>
            <a:schemeClr val="tx1"/>
          </a:solidFill>
          <a:latin typeface="+mn-lt"/>
          <a:ea typeface="+mn-ea"/>
          <a:cs typeface="+mn-cs"/>
        </a:defRPr>
      </a:lvl6pPr>
      <a:lvl7pPr marL="1616227" indent="-124325" algn="l" defTabSz="497301" rtl="0" eaLnBrk="1" latinLnBrk="0" hangingPunct="1">
        <a:lnSpc>
          <a:spcPct val="90000"/>
        </a:lnSpc>
        <a:spcBef>
          <a:spcPts val="272"/>
        </a:spcBef>
        <a:buFont typeface="Arial" panose="020B0604020202020204" pitchFamily="34" charset="0"/>
        <a:buChar char="•"/>
        <a:defRPr sz="980" kern="1200">
          <a:solidFill>
            <a:schemeClr val="tx1"/>
          </a:solidFill>
          <a:latin typeface="+mn-lt"/>
          <a:ea typeface="+mn-ea"/>
          <a:cs typeface="+mn-cs"/>
        </a:defRPr>
      </a:lvl7pPr>
      <a:lvl8pPr marL="1864877" indent="-124325" algn="l" defTabSz="497301" rtl="0" eaLnBrk="1" latinLnBrk="0" hangingPunct="1">
        <a:lnSpc>
          <a:spcPct val="90000"/>
        </a:lnSpc>
        <a:spcBef>
          <a:spcPts val="272"/>
        </a:spcBef>
        <a:buFont typeface="Arial" panose="020B0604020202020204" pitchFamily="34" charset="0"/>
        <a:buChar char="•"/>
        <a:defRPr sz="980" kern="1200">
          <a:solidFill>
            <a:schemeClr val="tx1"/>
          </a:solidFill>
          <a:latin typeface="+mn-lt"/>
          <a:ea typeface="+mn-ea"/>
          <a:cs typeface="+mn-cs"/>
        </a:defRPr>
      </a:lvl8pPr>
      <a:lvl9pPr marL="2113528" indent="-124325" algn="l" defTabSz="497301" rtl="0" eaLnBrk="1" latinLnBrk="0" hangingPunct="1">
        <a:lnSpc>
          <a:spcPct val="90000"/>
        </a:lnSpc>
        <a:spcBef>
          <a:spcPts val="272"/>
        </a:spcBef>
        <a:buFont typeface="Arial" panose="020B0604020202020204" pitchFamily="34" charset="0"/>
        <a:buChar char="•"/>
        <a:defRPr sz="980" kern="1200">
          <a:solidFill>
            <a:schemeClr val="tx1"/>
          </a:solidFill>
          <a:latin typeface="+mn-lt"/>
          <a:ea typeface="+mn-ea"/>
          <a:cs typeface="+mn-cs"/>
        </a:defRPr>
      </a:lvl9pPr>
    </p:bodyStyle>
    <p:otherStyle>
      <a:defPPr>
        <a:defRPr lang="de-DE"/>
      </a:defPPr>
      <a:lvl1pPr marL="0" algn="l" defTabSz="497301" rtl="0" eaLnBrk="1" latinLnBrk="0" hangingPunct="1">
        <a:defRPr sz="980" kern="1200">
          <a:solidFill>
            <a:schemeClr val="tx1"/>
          </a:solidFill>
          <a:latin typeface="+mn-lt"/>
          <a:ea typeface="+mn-ea"/>
          <a:cs typeface="+mn-cs"/>
        </a:defRPr>
      </a:lvl1pPr>
      <a:lvl2pPr marL="248651" algn="l" defTabSz="497301" rtl="0" eaLnBrk="1" latinLnBrk="0" hangingPunct="1">
        <a:defRPr sz="980" kern="1200">
          <a:solidFill>
            <a:schemeClr val="tx1"/>
          </a:solidFill>
          <a:latin typeface="+mn-lt"/>
          <a:ea typeface="+mn-ea"/>
          <a:cs typeface="+mn-cs"/>
        </a:defRPr>
      </a:lvl2pPr>
      <a:lvl3pPr marL="497301" algn="l" defTabSz="497301" rtl="0" eaLnBrk="1" latinLnBrk="0" hangingPunct="1">
        <a:defRPr sz="980" kern="1200">
          <a:solidFill>
            <a:schemeClr val="tx1"/>
          </a:solidFill>
          <a:latin typeface="+mn-lt"/>
          <a:ea typeface="+mn-ea"/>
          <a:cs typeface="+mn-cs"/>
        </a:defRPr>
      </a:lvl3pPr>
      <a:lvl4pPr marL="745951" algn="l" defTabSz="497301" rtl="0" eaLnBrk="1" latinLnBrk="0" hangingPunct="1">
        <a:defRPr sz="980" kern="1200">
          <a:solidFill>
            <a:schemeClr val="tx1"/>
          </a:solidFill>
          <a:latin typeface="+mn-lt"/>
          <a:ea typeface="+mn-ea"/>
          <a:cs typeface="+mn-cs"/>
        </a:defRPr>
      </a:lvl4pPr>
      <a:lvl5pPr marL="994601" algn="l" defTabSz="497301" rtl="0" eaLnBrk="1" latinLnBrk="0" hangingPunct="1">
        <a:defRPr sz="980" kern="1200">
          <a:solidFill>
            <a:schemeClr val="tx1"/>
          </a:solidFill>
          <a:latin typeface="+mn-lt"/>
          <a:ea typeface="+mn-ea"/>
          <a:cs typeface="+mn-cs"/>
        </a:defRPr>
      </a:lvl5pPr>
      <a:lvl6pPr marL="1243252" algn="l" defTabSz="497301" rtl="0" eaLnBrk="1" latinLnBrk="0" hangingPunct="1">
        <a:defRPr sz="980" kern="1200">
          <a:solidFill>
            <a:schemeClr val="tx1"/>
          </a:solidFill>
          <a:latin typeface="+mn-lt"/>
          <a:ea typeface="+mn-ea"/>
          <a:cs typeface="+mn-cs"/>
        </a:defRPr>
      </a:lvl6pPr>
      <a:lvl7pPr marL="1491902" algn="l" defTabSz="497301" rtl="0" eaLnBrk="1" latinLnBrk="0" hangingPunct="1">
        <a:defRPr sz="980" kern="1200">
          <a:solidFill>
            <a:schemeClr val="tx1"/>
          </a:solidFill>
          <a:latin typeface="+mn-lt"/>
          <a:ea typeface="+mn-ea"/>
          <a:cs typeface="+mn-cs"/>
        </a:defRPr>
      </a:lvl7pPr>
      <a:lvl8pPr marL="1740552" algn="l" defTabSz="497301" rtl="0" eaLnBrk="1" latinLnBrk="0" hangingPunct="1">
        <a:defRPr sz="980" kern="1200">
          <a:solidFill>
            <a:schemeClr val="tx1"/>
          </a:solidFill>
          <a:latin typeface="+mn-lt"/>
          <a:ea typeface="+mn-ea"/>
          <a:cs typeface="+mn-cs"/>
        </a:defRPr>
      </a:lvl8pPr>
      <a:lvl9pPr marL="1989203" algn="l" defTabSz="497301" rtl="0" eaLnBrk="1" latinLnBrk="0" hangingPunct="1">
        <a:defRPr sz="98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283" userDrawn="1">
          <p15:clr>
            <a:srgbClr val="F26B43"/>
          </p15:clr>
        </p15:guide>
        <p15:guide id="3" pos="6452" userDrawn="1">
          <p15:clr>
            <a:srgbClr val="F26B43"/>
          </p15:clr>
        </p15:guide>
        <p15:guide id="4" orient="horz" pos="816" userDrawn="1">
          <p15:clr>
            <a:srgbClr val="F26B43"/>
          </p15:clr>
        </p15:guide>
        <p15:guide id="6" orient="horz" pos="9264" userDrawn="1">
          <p15:clr>
            <a:srgbClr val="F26B43"/>
          </p15:clr>
        </p15:guide>
        <p15:guide id="8" orient="horz" pos="8867" userDrawn="1">
          <p15:clr>
            <a:srgbClr val="F26B43"/>
          </p15:clr>
        </p15:guide>
        <p15:guide id="10" pos="3436" userDrawn="1">
          <p15:clr>
            <a:srgbClr val="F26B43"/>
          </p15:clr>
        </p15:guide>
        <p15:guide id="11" pos="3299" userDrawn="1">
          <p15:clr>
            <a:srgbClr val="F26B43"/>
          </p15:clr>
        </p15:guide>
        <p15:guide id="12" orient="horz" pos="520" userDrawn="1">
          <p15:clr>
            <a:srgbClr val="F26B43"/>
          </p15:clr>
        </p15:guide>
        <p15:guide id="13" orient="horz" pos="293" userDrawn="1">
          <p15:clr>
            <a:srgbClr val="F26B43"/>
          </p15:clr>
        </p15:guide>
        <p15:guide id="14" orient="horz" pos="902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804969"/>
            <a:ext cx="9221689" cy="292237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735062" y="4024827"/>
            <a:ext cx="9221689" cy="959308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35062" y="14013401"/>
            <a:ext cx="2405658" cy="804965"/>
          </a:xfrm>
          <a:prstGeom prst="rect">
            <a:avLst/>
          </a:prstGeom>
        </p:spPr>
        <p:txBody>
          <a:bodyPr vert="horz" lIns="91440" tIns="45720" rIns="91440" bIns="45720" rtlCol="0" anchor="ctr"/>
          <a:lstStyle>
            <a:lvl1pPr algn="l">
              <a:defRPr sz="1403">
                <a:solidFill>
                  <a:schemeClr val="tx1">
                    <a:tint val="75000"/>
                  </a:schemeClr>
                </a:solidFill>
              </a:defRPr>
            </a:lvl1pPr>
          </a:lstStyle>
          <a:p>
            <a:fld id="{7AB20827-722C-4616-BA14-CFBD726BAE8C}" type="datetimeFigureOut">
              <a:rPr lang="en-US" smtClean="0"/>
              <a:t>2/19/2024</a:t>
            </a:fld>
            <a:endParaRPr lang="en-US"/>
          </a:p>
        </p:txBody>
      </p:sp>
      <p:sp>
        <p:nvSpPr>
          <p:cNvPr id="5" name="Footer Placeholder 4"/>
          <p:cNvSpPr>
            <a:spLocks noGrp="1"/>
          </p:cNvSpPr>
          <p:nvPr>
            <p:ph type="ftr" sz="quarter" idx="3"/>
          </p:nvPr>
        </p:nvSpPr>
        <p:spPr>
          <a:xfrm>
            <a:off x="3541663" y="14013401"/>
            <a:ext cx="3608487" cy="804965"/>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551093" y="14013401"/>
            <a:ext cx="2405658" cy="804965"/>
          </a:xfrm>
          <a:prstGeom prst="rect">
            <a:avLst/>
          </a:prstGeom>
        </p:spPr>
        <p:txBody>
          <a:bodyPr vert="horz" lIns="91440" tIns="45720" rIns="91440" bIns="45720" rtlCol="0" anchor="ctr"/>
          <a:lstStyle>
            <a:lvl1pPr algn="r">
              <a:defRPr sz="1403">
                <a:solidFill>
                  <a:schemeClr val="tx1">
                    <a:tint val="75000"/>
                  </a:schemeClr>
                </a:solidFill>
              </a:defRPr>
            </a:lvl1pPr>
          </a:lstStyle>
          <a:p>
            <a:fld id="{11F35B83-7929-4733-9C66-A31EFC1EEDC8}" type="slidenum">
              <a:rPr lang="en-US" smtClean="0"/>
              <a:t>‹Nr.›</a:t>
            </a:fld>
            <a:endParaRPr lang="en-US"/>
          </a:p>
        </p:txBody>
      </p:sp>
      <p:pic>
        <p:nvPicPr>
          <p:cNvPr id="7" name="Grafik 11">
            <a:extLst>
              <a:ext uri="{FF2B5EF4-FFF2-40B4-BE49-F238E27FC236}">
                <a16:creationId xmlns:a16="http://schemas.microsoft.com/office/drawing/2014/main" id="{B8A5D68B-DE99-6D9D-5A2F-E6E654CBB374}"/>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587490" y="544749"/>
            <a:ext cx="3224462" cy="520440"/>
          </a:xfrm>
          <a:prstGeom prst="rect">
            <a:avLst/>
          </a:prstGeom>
        </p:spPr>
      </p:pic>
    </p:spTree>
    <p:extLst>
      <p:ext uri="{BB962C8B-B14F-4D97-AF65-F5344CB8AC3E}">
        <p14:creationId xmlns:p14="http://schemas.microsoft.com/office/powerpoint/2010/main" val="191507960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txStyles>
    <p:titleStyle>
      <a:lvl1pPr algn="l" defTabSz="1069208" rtl="0" eaLnBrk="1" latinLnBrk="0" hangingPunct="1">
        <a:lnSpc>
          <a:spcPct val="90000"/>
        </a:lnSpc>
        <a:spcBef>
          <a:spcPct val="0"/>
        </a:spcBef>
        <a:buNone/>
        <a:defRPr sz="5145" kern="1200">
          <a:solidFill>
            <a:schemeClr val="tx1"/>
          </a:solidFill>
          <a:latin typeface="+mj-lt"/>
          <a:ea typeface="+mj-ea"/>
          <a:cs typeface="+mj-cs"/>
        </a:defRPr>
      </a:lvl1pPr>
    </p:titleStyle>
    <p:bodyStyle>
      <a:lvl1pPr marL="267302" indent="-267302" algn="l" defTabSz="1069208" rtl="0" eaLnBrk="1" latinLnBrk="0" hangingPunct="1">
        <a:lnSpc>
          <a:spcPct val="90000"/>
        </a:lnSpc>
        <a:spcBef>
          <a:spcPts val="1169"/>
        </a:spcBef>
        <a:buFont typeface="Arial" panose="020B0604020202020204" pitchFamily="34" charset="0"/>
        <a:buChar char="•"/>
        <a:defRPr sz="3274" kern="1200">
          <a:solidFill>
            <a:schemeClr val="tx1"/>
          </a:solidFill>
          <a:latin typeface="+mn-lt"/>
          <a:ea typeface="+mn-ea"/>
          <a:cs typeface="+mn-cs"/>
        </a:defRPr>
      </a:lvl1pPr>
      <a:lvl2pPr marL="801906" indent="-267302" algn="l" defTabSz="1069208" rtl="0" eaLnBrk="1" latinLnBrk="0" hangingPunct="1">
        <a:lnSpc>
          <a:spcPct val="90000"/>
        </a:lnSpc>
        <a:spcBef>
          <a:spcPts val="585"/>
        </a:spcBef>
        <a:buFont typeface="Arial" panose="020B0604020202020204" pitchFamily="34" charset="0"/>
        <a:buChar char="•"/>
        <a:defRPr sz="2806" kern="1200">
          <a:solidFill>
            <a:schemeClr val="tx1"/>
          </a:solidFill>
          <a:latin typeface="+mn-lt"/>
          <a:ea typeface="+mn-ea"/>
          <a:cs typeface="+mn-cs"/>
        </a:defRPr>
      </a:lvl2pPr>
      <a:lvl3pPr marL="1336510" indent="-267302" algn="l" defTabSz="1069208" rtl="0" eaLnBrk="1" latinLnBrk="0" hangingPunct="1">
        <a:lnSpc>
          <a:spcPct val="90000"/>
        </a:lnSpc>
        <a:spcBef>
          <a:spcPts val="585"/>
        </a:spcBef>
        <a:buFont typeface="Arial" panose="020B0604020202020204" pitchFamily="34" charset="0"/>
        <a:buChar char="•"/>
        <a:defRPr sz="2339" kern="1200">
          <a:solidFill>
            <a:schemeClr val="tx1"/>
          </a:solidFill>
          <a:latin typeface="+mn-lt"/>
          <a:ea typeface="+mn-ea"/>
          <a:cs typeface="+mn-cs"/>
        </a:defRPr>
      </a:lvl3pPr>
      <a:lvl4pPr marL="1871114"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4pPr>
      <a:lvl5pPr marL="2405718"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5pPr>
      <a:lvl6pPr marL="2940322"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6pPr>
      <a:lvl7pPr marL="3474926"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7pPr>
      <a:lvl8pPr marL="4009530"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8pPr>
      <a:lvl9pPr marL="4544134"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9pPr>
    </p:bodyStyle>
    <p:otherStyle>
      <a:defPPr>
        <a:defRPr lang="en-US"/>
      </a:defPPr>
      <a:lvl1pPr marL="0" algn="l" defTabSz="1069208" rtl="0" eaLnBrk="1" latinLnBrk="0" hangingPunct="1">
        <a:defRPr sz="2105" kern="1200">
          <a:solidFill>
            <a:schemeClr val="tx1"/>
          </a:solidFill>
          <a:latin typeface="+mn-lt"/>
          <a:ea typeface="+mn-ea"/>
          <a:cs typeface="+mn-cs"/>
        </a:defRPr>
      </a:lvl1pPr>
      <a:lvl2pPr marL="534604" algn="l" defTabSz="1069208" rtl="0" eaLnBrk="1" latinLnBrk="0" hangingPunct="1">
        <a:defRPr sz="2105" kern="1200">
          <a:solidFill>
            <a:schemeClr val="tx1"/>
          </a:solidFill>
          <a:latin typeface="+mn-lt"/>
          <a:ea typeface="+mn-ea"/>
          <a:cs typeface="+mn-cs"/>
        </a:defRPr>
      </a:lvl2pPr>
      <a:lvl3pPr marL="1069208" algn="l" defTabSz="1069208" rtl="0" eaLnBrk="1" latinLnBrk="0" hangingPunct="1">
        <a:defRPr sz="2105" kern="1200">
          <a:solidFill>
            <a:schemeClr val="tx1"/>
          </a:solidFill>
          <a:latin typeface="+mn-lt"/>
          <a:ea typeface="+mn-ea"/>
          <a:cs typeface="+mn-cs"/>
        </a:defRPr>
      </a:lvl3pPr>
      <a:lvl4pPr marL="1603812" algn="l" defTabSz="1069208" rtl="0" eaLnBrk="1" latinLnBrk="0" hangingPunct="1">
        <a:defRPr sz="2105" kern="1200">
          <a:solidFill>
            <a:schemeClr val="tx1"/>
          </a:solidFill>
          <a:latin typeface="+mn-lt"/>
          <a:ea typeface="+mn-ea"/>
          <a:cs typeface="+mn-cs"/>
        </a:defRPr>
      </a:lvl4pPr>
      <a:lvl5pPr marL="2138416" algn="l" defTabSz="1069208" rtl="0" eaLnBrk="1" latinLnBrk="0" hangingPunct="1">
        <a:defRPr sz="2105" kern="1200">
          <a:solidFill>
            <a:schemeClr val="tx1"/>
          </a:solidFill>
          <a:latin typeface="+mn-lt"/>
          <a:ea typeface="+mn-ea"/>
          <a:cs typeface="+mn-cs"/>
        </a:defRPr>
      </a:lvl5pPr>
      <a:lvl6pPr marL="2673020" algn="l" defTabSz="1069208" rtl="0" eaLnBrk="1" latinLnBrk="0" hangingPunct="1">
        <a:defRPr sz="2105" kern="1200">
          <a:solidFill>
            <a:schemeClr val="tx1"/>
          </a:solidFill>
          <a:latin typeface="+mn-lt"/>
          <a:ea typeface="+mn-ea"/>
          <a:cs typeface="+mn-cs"/>
        </a:defRPr>
      </a:lvl6pPr>
      <a:lvl7pPr marL="3207624" algn="l" defTabSz="1069208" rtl="0" eaLnBrk="1" latinLnBrk="0" hangingPunct="1">
        <a:defRPr sz="2105" kern="1200">
          <a:solidFill>
            <a:schemeClr val="tx1"/>
          </a:solidFill>
          <a:latin typeface="+mn-lt"/>
          <a:ea typeface="+mn-ea"/>
          <a:cs typeface="+mn-cs"/>
        </a:defRPr>
      </a:lvl7pPr>
      <a:lvl8pPr marL="3742228" algn="l" defTabSz="1069208" rtl="0" eaLnBrk="1" latinLnBrk="0" hangingPunct="1">
        <a:defRPr sz="2105" kern="1200">
          <a:solidFill>
            <a:schemeClr val="tx1"/>
          </a:solidFill>
          <a:latin typeface="+mn-lt"/>
          <a:ea typeface="+mn-ea"/>
          <a:cs typeface="+mn-cs"/>
        </a:defRPr>
      </a:lvl8pPr>
      <a:lvl9pPr marL="4276832" algn="l" defTabSz="1069208" rtl="0" eaLnBrk="1" latinLnBrk="0" hangingPunct="1">
        <a:defRPr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Bildplatzhalter 50">
            <a:extLst>
              <a:ext uri="{FF2B5EF4-FFF2-40B4-BE49-F238E27FC236}">
                <a16:creationId xmlns:a16="http://schemas.microsoft.com/office/drawing/2014/main" id="{8D287291-AA51-46F4-B932-E05E3B6FBDAA}"/>
              </a:ext>
            </a:extLst>
          </p:cNvPr>
          <p:cNvSpPr>
            <a:spLocks noGrp="1"/>
          </p:cNvSpPr>
          <p:nvPr>
            <p:ph type="pic" sz="quarter" idx="18"/>
          </p:nvPr>
        </p:nvSpPr>
        <p:spPr>
          <a:xfrm>
            <a:off x="1867156" y="14413403"/>
            <a:ext cx="900000" cy="360000"/>
          </a:xfrm>
        </p:spPr>
        <p:txBody>
          <a:bodyPr/>
          <a:lstStyle/>
          <a:p>
            <a:endParaRPr lang="en-US"/>
          </a:p>
        </p:txBody>
      </p:sp>
      <p:sp>
        <p:nvSpPr>
          <p:cNvPr id="7" name="Textfeld 6">
            <a:extLst>
              <a:ext uri="{FF2B5EF4-FFF2-40B4-BE49-F238E27FC236}">
                <a16:creationId xmlns:a16="http://schemas.microsoft.com/office/drawing/2014/main" id="{817DA120-B4C8-45E1-9AFC-01FF61FE9131}"/>
              </a:ext>
            </a:extLst>
          </p:cNvPr>
          <p:cNvSpPr txBox="1"/>
          <p:nvPr/>
        </p:nvSpPr>
        <p:spPr>
          <a:xfrm>
            <a:off x="399612" y="4011673"/>
            <a:ext cx="4788000" cy="2538827"/>
          </a:xfrm>
          <a:prstGeom prst="rect">
            <a:avLst/>
          </a:prstGeom>
          <a:solidFill>
            <a:srgbClr val="C7E7EF"/>
          </a:solidFill>
        </p:spPr>
        <p:txBody>
          <a:bodyPr wrap="square" lIns="180000" tIns="180000" rIns="180000" bIns="180000" rtlCol="0" anchor="t">
            <a:noAutofit/>
          </a:bodyPr>
          <a:lstStyle/>
          <a:p>
            <a:pPr algn="just">
              <a:spcAft>
                <a:spcPts val="600"/>
              </a:spcAft>
            </a:pPr>
            <a:r>
              <a:rPr lang="en-US" sz="1200">
                <a:latin typeface="Arial" panose="020B0604020202020204" pitchFamily="34" charset="0"/>
                <a:cs typeface="Arial" panose="020B0604020202020204" pitchFamily="34" charset="0"/>
              </a:rPr>
              <a:t>Use arial 12 for the boxes and arial 16 for the titles.</a:t>
            </a:r>
          </a:p>
          <a:p>
            <a:pPr algn="just">
              <a:spcAft>
                <a:spcPts val="600"/>
              </a:spcAft>
            </a:pPr>
            <a:r>
              <a:rPr lang="en-US" sz="1200" b="1">
                <a:latin typeface="Arial" panose="020B0604020202020204" pitchFamily="34" charset="0"/>
                <a:cs typeface="Arial" panose="020B0604020202020204" pitchFamily="34" charset="0"/>
              </a:rPr>
              <a:t>You can extend or decrease the boxes vertically </a:t>
            </a:r>
            <a:r>
              <a:rPr lang="en-US" sz="1200">
                <a:latin typeface="Arial" panose="020B0604020202020204" pitchFamily="34" charset="0"/>
                <a:cs typeface="Arial" panose="020B0604020202020204" pitchFamily="34" charset="0"/>
              </a:rPr>
              <a:t>depending on your content.</a:t>
            </a:r>
          </a:p>
          <a:p>
            <a:pPr algn="just">
              <a:spcAft>
                <a:spcPts val="600"/>
              </a:spcAft>
            </a:pPr>
            <a:r>
              <a:rPr lang="en-US" sz="1200">
                <a:latin typeface="Arial" panose="020B0604020202020204" pitchFamily="34" charset="0"/>
                <a:cs typeface="Arial" panose="020B0604020202020204" pitchFamily="34" charset="0"/>
              </a:rPr>
              <a:t>Describe the situation on which the project is based, in factual, neutral way, ideally with some information about size, quantity, quality.</a:t>
            </a:r>
          </a:p>
          <a:p>
            <a:pPr algn="just">
              <a:spcAft>
                <a:spcPts val="600"/>
              </a:spcAft>
            </a:pPr>
            <a:r>
              <a:rPr lang="en-US" sz="1200">
                <a:latin typeface="Arial" panose="020B0604020202020204" pitchFamily="34" charset="0"/>
                <a:cs typeface="Arial" panose="020B0604020202020204" pitchFamily="34" charset="0"/>
              </a:rPr>
              <a:t>Describe the problem at hand, the solution sought in a concise manner.</a:t>
            </a:r>
          </a:p>
          <a:p>
            <a:pPr algn="just">
              <a:spcAft>
                <a:spcPts val="600"/>
              </a:spcAft>
            </a:pPr>
            <a:r>
              <a:rPr lang="en-US" sz="1200">
                <a:latin typeface="Arial" panose="020B0604020202020204" pitchFamily="34" charset="0"/>
                <a:cs typeface="Arial" panose="020B0604020202020204" pitchFamily="34" charset="0"/>
              </a:rPr>
              <a:t>Ideally highlighting the relevance/criticality of the study.</a:t>
            </a:r>
          </a:p>
        </p:txBody>
      </p:sp>
      <p:sp>
        <p:nvSpPr>
          <p:cNvPr id="10" name="Textfeld 9">
            <a:extLst>
              <a:ext uri="{FF2B5EF4-FFF2-40B4-BE49-F238E27FC236}">
                <a16:creationId xmlns:a16="http://schemas.microsoft.com/office/drawing/2014/main" id="{6E2E79BC-2BA4-45CB-AE87-2A2CDC697397}"/>
              </a:ext>
            </a:extLst>
          </p:cNvPr>
          <p:cNvSpPr txBox="1"/>
          <p:nvPr/>
        </p:nvSpPr>
        <p:spPr>
          <a:xfrm>
            <a:off x="399612" y="6990135"/>
            <a:ext cx="4788000" cy="7269875"/>
          </a:xfrm>
          <a:prstGeom prst="rect">
            <a:avLst/>
          </a:prstGeom>
          <a:solidFill>
            <a:srgbClr val="F0F0F0"/>
          </a:solidFill>
          <a:ln>
            <a:solidFill>
              <a:srgbClr val="F0F0F0"/>
            </a:solidFill>
          </a:ln>
        </p:spPr>
        <p:style>
          <a:lnRef idx="2">
            <a:schemeClr val="dk1"/>
          </a:lnRef>
          <a:fillRef idx="1">
            <a:schemeClr val="lt1"/>
          </a:fillRef>
          <a:effectRef idx="0">
            <a:schemeClr val="dk1"/>
          </a:effectRef>
          <a:fontRef idx="minor">
            <a:schemeClr val="dk1"/>
          </a:fontRef>
        </p:style>
        <p:txBody>
          <a:bodyPr wrap="square" lIns="180000" tIns="180000" rIns="180000" bIns="180000" rtlCol="0">
            <a:noAutofit/>
          </a:bodyPr>
          <a:lstStyle/>
          <a:p>
            <a:pPr algn="just">
              <a:spcAft>
                <a:spcPts val="600"/>
              </a:spcAft>
            </a:pPr>
            <a:r>
              <a:rPr lang="en-US" sz="1200" b="1">
                <a:latin typeface="Arial" panose="020B0604020202020204" pitchFamily="34" charset="0"/>
                <a:cs typeface="Arial" panose="020B0604020202020204" pitchFamily="34" charset="0"/>
              </a:rPr>
              <a:t>General Information</a:t>
            </a:r>
          </a:p>
          <a:p>
            <a:pPr algn="just">
              <a:spcAft>
                <a:spcPts val="600"/>
              </a:spcAft>
            </a:pPr>
            <a:r>
              <a:rPr lang="en-US" sz="1200">
                <a:latin typeface="Arial" panose="020B0604020202020204" pitchFamily="34" charset="0"/>
                <a:cs typeface="Arial" panose="020B0604020202020204" pitchFamily="34" charset="0"/>
              </a:rPr>
              <a:t>Make your scientific poster easy to follow for anyone, even if they're not an expert in your field. Arrange it logically, use headings and colors, and get feedback from a colleague. Begin with a clear objective, then dive into experiments or research methods, highlighting results in the main part. Spice it up with big photos, figures, tables, and avoid attaching tiny typewritten sheets that no one can read from a distance.</a:t>
            </a:r>
            <a:endParaRPr lang="en-US" sz="1200">
              <a:solidFill>
                <a:schemeClr val="tx1"/>
              </a:solidFill>
              <a:latin typeface="Arial" panose="020B0604020202020204" pitchFamily="34" charset="0"/>
              <a:cs typeface="Arial" panose="020B0604020202020204" pitchFamily="34" charset="0"/>
            </a:endParaRPr>
          </a:p>
          <a:p>
            <a:pPr algn="just">
              <a:spcAft>
                <a:spcPts val="600"/>
              </a:spcAft>
            </a:pPr>
            <a:r>
              <a:rPr lang="en-US" sz="1200">
                <a:latin typeface="Arial" panose="020B0604020202020204" pitchFamily="34" charset="0"/>
                <a:cs typeface="Arial" panose="020B0604020202020204" pitchFamily="34" charset="0"/>
              </a:rPr>
              <a:t>In a scientific poster, the "Methods and Materials" section is like the behind-the-scenes scoop on how the magic happens. It spills the beans on the tools and ingredients used in the experiment. It's where you share the secret recipe for your scientific success!</a:t>
            </a:r>
          </a:p>
          <a:p>
            <a:pPr>
              <a:spcAft>
                <a:spcPts val="600"/>
              </a:spcAft>
            </a:pPr>
            <a:r>
              <a:rPr lang="en-US" sz="1200" b="1" i="0">
                <a:solidFill>
                  <a:schemeClr val="tx1"/>
                </a:solidFill>
                <a:effectLst/>
                <a:latin typeface="Arial" panose="020B0604020202020204" pitchFamily="34" charset="0"/>
                <a:cs typeface="Arial" panose="020B0604020202020204" pitchFamily="34" charset="0"/>
              </a:rPr>
              <a:t>Method Overview</a:t>
            </a:r>
          </a:p>
          <a:p>
            <a:pPr>
              <a:spcAft>
                <a:spcPts val="600"/>
              </a:spcAft>
            </a:pPr>
            <a:r>
              <a:rPr lang="en-US" sz="1200">
                <a:latin typeface="Arial" panose="020B0604020202020204" pitchFamily="34" charset="0"/>
                <a:cs typeface="Arial" panose="020B0604020202020204" pitchFamily="34" charset="0"/>
              </a:rPr>
              <a:t>List of used scientific methods &amp; tools, ideally in flow chart, for instance literature research, interviews, survey, analysis of some type, comparison, evaluations, etc.</a:t>
            </a:r>
          </a:p>
          <a:p>
            <a:pPr>
              <a:spcAft>
                <a:spcPts val="600"/>
              </a:spcAft>
            </a:pPr>
            <a:endParaRPr lang="en-US" sz="1200">
              <a:latin typeface="Arial" panose="020B0604020202020204" pitchFamily="34" charset="0"/>
              <a:cs typeface="Arial" panose="020B0604020202020204" pitchFamily="34" charset="0"/>
            </a:endParaRPr>
          </a:p>
          <a:p>
            <a:pPr>
              <a:spcAft>
                <a:spcPts val="600"/>
              </a:spcAft>
            </a:pPr>
            <a:endParaRPr lang="en-US" sz="1200">
              <a:latin typeface="Arial" panose="020B0604020202020204" pitchFamily="34" charset="0"/>
              <a:cs typeface="Arial" panose="020B0604020202020204" pitchFamily="34" charset="0"/>
            </a:endParaRPr>
          </a:p>
          <a:p>
            <a:pPr>
              <a:spcAft>
                <a:spcPts val="600"/>
              </a:spcAft>
            </a:pPr>
            <a:endParaRPr lang="en-US" sz="1200">
              <a:latin typeface="Arial" panose="020B0604020202020204" pitchFamily="34" charset="0"/>
              <a:cs typeface="Arial" panose="020B0604020202020204" pitchFamily="34" charset="0"/>
            </a:endParaRPr>
          </a:p>
          <a:p>
            <a:pPr>
              <a:spcAft>
                <a:spcPts val="600"/>
              </a:spcAft>
            </a:pPr>
            <a:endParaRPr lang="en-US" sz="1200">
              <a:latin typeface="Arial" panose="020B0604020202020204" pitchFamily="34" charset="0"/>
              <a:cs typeface="Arial" panose="020B0604020202020204" pitchFamily="34" charset="0"/>
            </a:endParaRPr>
          </a:p>
          <a:p>
            <a:pPr>
              <a:spcAft>
                <a:spcPts val="600"/>
              </a:spcAft>
            </a:pPr>
            <a:endParaRPr lang="en-US" sz="1200">
              <a:latin typeface="Arial" panose="020B0604020202020204" pitchFamily="34" charset="0"/>
              <a:cs typeface="Arial" panose="020B0604020202020204" pitchFamily="34" charset="0"/>
            </a:endParaRPr>
          </a:p>
          <a:p>
            <a:pPr>
              <a:spcAft>
                <a:spcPts val="600"/>
              </a:spcAft>
            </a:pPr>
            <a:endParaRPr lang="en-US" sz="1200">
              <a:latin typeface="Arial" panose="020B0604020202020204" pitchFamily="34" charset="0"/>
              <a:cs typeface="Arial" panose="020B0604020202020204" pitchFamily="34" charset="0"/>
            </a:endParaRPr>
          </a:p>
          <a:p>
            <a:pPr>
              <a:spcAft>
                <a:spcPts val="600"/>
              </a:spcAft>
            </a:pPr>
            <a:endParaRPr lang="en-US" sz="1200">
              <a:latin typeface="Arial" panose="020B0604020202020204" pitchFamily="34" charset="0"/>
              <a:cs typeface="Arial" panose="020B0604020202020204" pitchFamily="34" charset="0"/>
            </a:endParaRPr>
          </a:p>
          <a:p>
            <a:pPr marL="180000" indent="-180000">
              <a:spcAft>
                <a:spcPts val="600"/>
              </a:spcAft>
              <a:buFont typeface="Arial" panose="020B0604020202020204" pitchFamily="34" charset="0"/>
              <a:buChar char="•"/>
            </a:pPr>
            <a:endParaRPr lang="en-US" sz="1200">
              <a:solidFill>
                <a:srgbClr val="374151"/>
              </a:solidFill>
              <a:latin typeface="Arial" panose="020B0604020202020204" pitchFamily="34" charset="0"/>
              <a:cs typeface="Arial" panose="020B0604020202020204" pitchFamily="34" charset="0"/>
            </a:endParaRPr>
          </a:p>
          <a:p>
            <a:pPr algn="just">
              <a:spcAft>
                <a:spcPts val="600"/>
              </a:spcAft>
            </a:pPr>
            <a:endParaRPr lang="en-US" sz="1200" b="0" i="0">
              <a:solidFill>
                <a:srgbClr val="374151"/>
              </a:solidFill>
              <a:effectLst/>
              <a:latin typeface="Arial" panose="020B0604020202020204" pitchFamily="34" charset="0"/>
              <a:cs typeface="Arial" panose="020B0604020202020204" pitchFamily="34" charset="0"/>
            </a:endParaRPr>
          </a:p>
          <a:p>
            <a:pPr algn="just">
              <a:spcAft>
                <a:spcPts val="600"/>
              </a:spcAft>
            </a:pPr>
            <a:endParaRPr lang="en-US" sz="1200" b="0" i="0">
              <a:solidFill>
                <a:srgbClr val="374151"/>
              </a:solidFill>
              <a:effectLst/>
              <a:latin typeface="Arial" panose="020B0604020202020204" pitchFamily="34" charset="0"/>
              <a:cs typeface="Arial" panose="020B0604020202020204" pitchFamily="34" charset="0"/>
            </a:endParaRPr>
          </a:p>
          <a:p>
            <a:pPr algn="just">
              <a:spcAft>
                <a:spcPts val="600"/>
              </a:spcAft>
            </a:pPr>
            <a:r>
              <a:rPr lang="en-US" sz="1200" b="1" i="0">
                <a:effectLst/>
                <a:latin typeface="Arial" panose="020B0604020202020204" pitchFamily="34" charset="0"/>
                <a:cs typeface="Arial" panose="020B0604020202020204" pitchFamily="34" charset="0"/>
              </a:rPr>
              <a:t>Materials, Data, Tools</a:t>
            </a:r>
          </a:p>
          <a:p>
            <a:pPr algn="just">
              <a:spcAft>
                <a:spcPts val="600"/>
              </a:spcAft>
            </a:pPr>
            <a:r>
              <a:rPr lang="en-US" sz="1200" b="0" i="0">
                <a:effectLst/>
                <a:latin typeface="Arial" panose="020B0604020202020204" pitchFamily="34" charset="0"/>
                <a:cs typeface="Arial" panose="020B0604020202020204" pitchFamily="34" charset="0"/>
              </a:rPr>
              <a:t>List and briefly describe any specifically (practice partner) data, materials, samples, tools as used in the project / study</a:t>
            </a:r>
          </a:p>
          <a:p>
            <a:pPr algn="just">
              <a:spcAft>
                <a:spcPts val="600"/>
              </a:spcAft>
            </a:pPr>
            <a:endParaRPr lang="en-US" sz="1200">
              <a:latin typeface="Arial" panose="020B0604020202020204" pitchFamily="34" charset="0"/>
              <a:cs typeface="Arial" panose="020B0604020202020204" pitchFamily="34" charset="0"/>
            </a:endParaRPr>
          </a:p>
          <a:p>
            <a:pPr algn="just">
              <a:spcAft>
                <a:spcPts val="600"/>
              </a:spcAft>
            </a:pPr>
            <a:endParaRPr lang="en-US" sz="1200">
              <a:latin typeface="Arial" panose="020B0604020202020204" pitchFamily="34" charset="0"/>
              <a:cs typeface="Arial" panose="020B0604020202020204" pitchFamily="34" charset="0"/>
            </a:endParaRPr>
          </a:p>
          <a:p>
            <a:pPr algn="just">
              <a:spcAft>
                <a:spcPts val="600"/>
              </a:spcAft>
            </a:pPr>
            <a:endParaRPr lang="en-US" sz="1200">
              <a:latin typeface="Arial" panose="020B0604020202020204" pitchFamily="34" charset="0"/>
              <a:cs typeface="Arial" panose="020B0604020202020204" pitchFamily="34" charset="0"/>
            </a:endParaRPr>
          </a:p>
        </p:txBody>
      </p:sp>
      <p:sp>
        <p:nvSpPr>
          <p:cNvPr id="11" name="Textfeld 10">
            <a:extLst>
              <a:ext uri="{FF2B5EF4-FFF2-40B4-BE49-F238E27FC236}">
                <a16:creationId xmlns:a16="http://schemas.microsoft.com/office/drawing/2014/main" id="{8DB891BA-64C1-47DD-9FAA-BB9AF059A154}"/>
              </a:ext>
            </a:extLst>
          </p:cNvPr>
          <p:cNvSpPr txBox="1"/>
          <p:nvPr/>
        </p:nvSpPr>
        <p:spPr>
          <a:xfrm>
            <a:off x="5415202" y="4011675"/>
            <a:ext cx="4788000" cy="6536672"/>
          </a:xfrm>
          <a:prstGeom prst="rect">
            <a:avLst/>
          </a:prstGeom>
          <a:solidFill>
            <a:srgbClr val="F0F0F0"/>
          </a:solidFill>
        </p:spPr>
        <p:txBody>
          <a:bodyPr wrap="square" lIns="180000" tIns="180000" rIns="180000" bIns="180000" rtlCol="0">
            <a:noAutofit/>
          </a:bodyPr>
          <a:lstStyle/>
          <a:p>
            <a:pPr algn="just">
              <a:spcAft>
                <a:spcPts val="600"/>
              </a:spcAft>
            </a:pPr>
            <a:r>
              <a:rPr lang="en-US" sz="1200">
                <a:latin typeface="Arial" panose="020B0604020202020204" pitchFamily="34" charset="0"/>
                <a:cs typeface="Arial" panose="020B0604020202020204" pitchFamily="34" charset="0"/>
              </a:rPr>
              <a:t>During the results provide graphs, tables to describe the outcome of your study in a structured, logically flowing way, as applicable for your project.</a:t>
            </a:r>
          </a:p>
          <a:p>
            <a:pPr algn="just">
              <a:spcAft>
                <a:spcPts val="600"/>
              </a:spcAft>
            </a:pPr>
            <a:endParaRPr lang="en-US" sz="1200">
              <a:latin typeface="Arial" panose="020B0604020202020204" pitchFamily="34" charset="0"/>
              <a:cs typeface="Arial" panose="020B0604020202020204" pitchFamily="34" charset="0"/>
            </a:endParaRPr>
          </a:p>
          <a:p>
            <a:pPr algn="just">
              <a:spcAft>
                <a:spcPts val="600"/>
              </a:spcAft>
            </a:pPr>
            <a:endParaRPr lang="en-US" sz="1200">
              <a:latin typeface="Arial" panose="020B0604020202020204" pitchFamily="34" charset="0"/>
              <a:cs typeface="Arial" panose="020B0604020202020204" pitchFamily="34" charset="0"/>
            </a:endParaRPr>
          </a:p>
          <a:p>
            <a:pPr algn="just">
              <a:spcAft>
                <a:spcPts val="600"/>
              </a:spcAft>
            </a:pPr>
            <a:endParaRPr lang="en-US" sz="1200">
              <a:latin typeface="Arial" panose="020B0604020202020204" pitchFamily="34" charset="0"/>
              <a:cs typeface="Arial" panose="020B0604020202020204" pitchFamily="34" charset="0"/>
            </a:endParaRPr>
          </a:p>
          <a:p>
            <a:pPr algn="just">
              <a:spcAft>
                <a:spcPts val="600"/>
              </a:spcAft>
            </a:pPr>
            <a:endParaRPr lang="en-US" sz="1200">
              <a:latin typeface="Arial" panose="020B0604020202020204" pitchFamily="34" charset="0"/>
              <a:cs typeface="Arial" panose="020B0604020202020204" pitchFamily="34" charset="0"/>
            </a:endParaRPr>
          </a:p>
          <a:p>
            <a:pPr algn="just">
              <a:spcAft>
                <a:spcPts val="600"/>
              </a:spcAft>
            </a:pPr>
            <a:endParaRPr lang="en-US" sz="1200">
              <a:latin typeface="Arial" panose="020B0604020202020204" pitchFamily="34" charset="0"/>
              <a:cs typeface="Arial" panose="020B0604020202020204" pitchFamily="34" charset="0"/>
            </a:endParaRPr>
          </a:p>
          <a:p>
            <a:pPr algn="just">
              <a:spcAft>
                <a:spcPts val="600"/>
              </a:spcAft>
            </a:pPr>
            <a:endParaRPr lang="en-US" sz="1200">
              <a:latin typeface="Arial" panose="020B0604020202020204" pitchFamily="34" charset="0"/>
              <a:cs typeface="Arial" panose="020B0604020202020204" pitchFamily="34" charset="0"/>
            </a:endParaRPr>
          </a:p>
          <a:p>
            <a:pPr algn="just">
              <a:spcAft>
                <a:spcPts val="600"/>
              </a:spcAft>
            </a:pPr>
            <a:endParaRPr lang="en-US" sz="1200">
              <a:latin typeface="Arial" panose="020B0604020202020204" pitchFamily="34" charset="0"/>
              <a:cs typeface="Arial" panose="020B0604020202020204" pitchFamily="34" charset="0"/>
            </a:endParaRPr>
          </a:p>
          <a:p>
            <a:pPr algn="just">
              <a:spcAft>
                <a:spcPts val="600"/>
              </a:spcAft>
            </a:pPr>
            <a:endParaRPr lang="en-US" sz="1200">
              <a:latin typeface="Arial" panose="020B0604020202020204" pitchFamily="34" charset="0"/>
              <a:cs typeface="Arial" panose="020B0604020202020204" pitchFamily="34" charset="0"/>
            </a:endParaRPr>
          </a:p>
          <a:p>
            <a:pPr algn="just">
              <a:spcAft>
                <a:spcPts val="600"/>
              </a:spcAft>
            </a:pPr>
            <a:endParaRPr lang="en-US" sz="1200">
              <a:latin typeface="Arial" panose="020B0604020202020204" pitchFamily="34" charset="0"/>
              <a:cs typeface="Arial" panose="020B0604020202020204" pitchFamily="34" charset="0"/>
            </a:endParaRPr>
          </a:p>
          <a:p>
            <a:pPr algn="just">
              <a:spcAft>
                <a:spcPts val="600"/>
              </a:spcAft>
            </a:pPr>
            <a:endParaRPr lang="en-US" sz="1200">
              <a:latin typeface="Arial" panose="020B0604020202020204" pitchFamily="34" charset="0"/>
              <a:cs typeface="Arial" panose="020B0604020202020204" pitchFamily="34" charset="0"/>
            </a:endParaRPr>
          </a:p>
          <a:p>
            <a:pPr algn="just">
              <a:spcAft>
                <a:spcPts val="600"/>
              </a:spcAft>
            </a:pPr>
            <a:endParaRPr lang="en-US" sz="1200">
              <a:latin typeface="Arial" panose="020B0604020202020204" pitchFamily="34" charset="0"/>
              <a:cs typeface="Arial" panose="020B0604020202020204" pitchFamily="34" charset="0"/>
            </a:endParaRPr>
          </a:p>
          <a:p>
            <a:pPr algn="just">
              <a:spcAft>
                <a:spcPts val="600"/>
              </a:spcAft>
            </a:pPr>
            <a:endParaRPr lang="en-US" sz="1200">
              <a:latin typeface="Arial" panose="020B0604020202020204" pitchFamily="34" charset="0"/>
              <a:cs typeface="Arial" panose="020B0604020202020204" pitchFamily="34" charset="0"/>
            </a:endParaRPr>
          </a:p>
          <a:p>
            <a:pPr algn="just">
              <a:spcAft>
                <a:spcPts val="600"/>
              </a:spcAft>
            </a:pPr>
            <a:endParaRPr lang="en-US" sz="1200">
              <a:latin typeface="Arial" panose="020B0604020202020204" pitchFamily="34" charset="0"/>
              <a:cs typeface="Arial" panose="020B0604020202020204" pitchFamily="34" charset="0"/>
            </a:endParaRPr>
          </a:p>
          <a:p>
            <a:pPr algn="just">
              <a:spcAft>
                <a:spcPts val="600"/>
              </a:spcAft>
            </a:pPr>
            <a:r>
              <a:rPr lang="en-US" sz="1200">
                <a:latin typeface="Arial" panose="020B0604020202020204" pitchFamily="34" charset="0"/>
                <a:cs typeface="Arial" panose="020B0604020202020204" pitchFamily="34" charset="0"/>
              </a:rPr>
              <a:t>In the discussion provide your reflections on your methodology and the results with emphasis on quality and relevance.</a:t>
            </a:r>
          </a:p>
        </p:txBody>
      </p:sp>
      <p:sp>
        <p:nvSpPr>
          <p:cNvPr id="13" name="Textfeld 12">
            <a:extLst>
              <a:ext uri="{FF2B5EF4-FFF2-40B4-BE49-F238E27FC236}">
                <a16:creationId xmlns:a16="http://schemas.microsoft.com/office/drawing/2014/main" id="{C7C04B1D-DC34-4E60-B6E3-5EFA9E0D3DD2}"/>
              </a:ext>
            </a:extLst>
          </p:cNvPr>
          <p:cNvSpPr txBox="1"/>
          <p:nvPr/>
        </p:nvSpPr>
        <p:spPr>
          <a:xfrm>
            <a:off x="5407995" y="10934391"/>
            <a:ext cx="4788000" cy="1724406"/>
          </a:xfrm>
          <a:prstGeom prst="rect">
            <a:avLst/>
          </a:prstGeom>
          <a:solidFill>
            <a:srgbClr val="C7E7EF"/>
          </a:solidFill>
        </p:spPr>
        <p:txBody>
          <a:bodyPr wrap="square" lIns="180000" tIns="180000" rIns="180000" bIns="180000" rtlCol="0" anchor="t">
            <a:noAutofit/>
          </a:bodyPr>
          <a:lstStyle/>
          <a:p>
            <a:pPr algn="just">
              <a:spcAft>
                <a:spcPts val="600"/>
              </a:spcAft>
            </a:pPr>
            <a:r>
              <a:rPr lang="en-US" sz="1200" b="0" i="0">
                <a:effectLst/>
                <a:latin typeface="Arial" panose="020B0604020202020204" pitchFamily="34" charset="0"/>
                <a:cs typeface="Arial" panose="020B0604020202020204" pitchFamily="34" charset="0"/>
              </a:rPr>
              <a:t>The conclusion should recap the main results, address research objectives, discuss implications and significance, acknowledge limitations, suggest future research directions, and employ visual elements for clarity, all presented in a concise manner.</a:t>
            </a:r>
            <a:endParaRPr lang="en-US" sz="1200">
              <a:latin typeface="Arial" panose="020B0604020202020204" pitchFamily="34" charset="0"/>
              <a:cs typeface="Arial" panose="020B0604020202020204" pitchFamily="34" charset="0"/>
            </a:endParaRPr>
          </a:p>
          <a:p>
            <a:pPr>
              <a:spcAft>
                <a:spcPts val="600"/>
              </a:spcAft>
            </a:pPr>
            <a:endParaRPr lang="en-US" sz="1200">
              <a:latin typeface="Arial" panose="020B0604020202020204" pitchFamily="34" charset="0"/>
              <a:cs typeface="Arial" panose="020B0604020202020204" pitchFamily="34" charset="0"/>
            </a:endParaRPr>
          </a:p>
        </p:txBody>
      </p:sp>
      <p:sp>
        <p:nvSpPr>
          <p:cNvPr id="14" name="Textfeld 13">
            <a:extLst>
              <a:ext uri="{FF2B5EF4-FFF2-40B4-BE49-F238E27FC236}">
                <a16:creationId xmlns:a16="http://schemas.microsoft.com/office/drawing/2014/main" id="{A118437E-FCCF-42DB-B327-5C471781BFC8}"/>
              </a:ext>
            </a:extLst>
          </p:cNvPr>
          <p:cNvSpPr txBox="1"/>
          <p:nvPr/>
        </p:nvSpPr>
        <p:spPr>
          <a:xfrm>
            <a:off x="594094" y="6735619"/>
            <a:ext cx="4788000" cy="252000"/>
          </a:xfrm>
          <a:prstGeom prst="rect">
            <a:avLst/>
          </a:prstGeom>
          <a:noFill/>
        </p:spPr>
        <p:txBody>
          <a:bodyPr wrap="square" lIns="0" tIns="0" rIns="0" bIns="0" rtlCol="0">
            <a:noAutofit/>
          </a:bodyPr>
          <a:lstStyle/>
          <a:p>
            <a:pPr algn="l">
              <a:lnSpc>
                <a:spcPts val="1550"/>
              </a:lnSpc>
              <a:spcBef>
                <a:spcPts val="200"/>
              </a:spcBef>
            </a:pPr>
            <a:r>
              <a:rPr lang="en-US" sz="1600" b="1">
                <a:solidFill>
                  <a:srgbClr val="000000"/>
                </a:solidFill>
                <a:latin typeface="Arial" panose="020B0604020202020204" pitchFamily="34" charset="0"/>
                <a:cs typeface="Arial" panose="020B0604020202020204" pitchFamily="34" charset="0"/>
              </a:rPr>
              <a:t>2. Method Overview and Materials</a:t>
            </a:r>
          </a:p>
        </p:txBody>
      </p:sp>
      <p:sp>
        <p:nvSpPr>
          <p:cNvPr id="15" name="Textfeld 14">
            <a:extLst>
              <a:ext uri="{FF2B5EF4-FFF2-40B4-BE49-F238E27FC236}">
                <a16:creationId xmlns:a16="http://schemas.microsoft.com/office/drawing/2014/main" id="{E3E7D849-0817-4B0F-9763-641771A2054A}"/>
              </a:ext>
            </a:extLst>
          </p:cNvPr>
          <p:cNvSpPr txBox="1"/>
          <p:nvPr/>
        </p:nvSpPr>
        <p:spPr>
          <a:xfrm>
            <a:off x="5581461" y="3751631"/>
            <a:ext cx="4788000" cy="252000"/>
          </a:xfrm>
          <a:prstGeom prst="rect">
            <a:avLst/>
          </a:prstGeom>
          <a:noFill/>
        </p:spPr>
        <p:txBody>
          <a:bodyPr wrap="square" lIns="0" tIns="0" rIns="0" bIns="0" rtlCol="0">
            <a:noAutofit/>
          </a:bodyPr>
          <a:lstStyle/>
          <a:p>
            <a:pPr algn="l">
              <a:lnSpc>
                <a:spcPts val="1550"/>
              </a:lnSpc>
              <a:spcBef>
                <a:spcPts val="200"/>
              </a:spcBef>
            </a:pPr>
            <a:r>
              <a:rPr lang="en-US" sz="1600" b="1">
                <a:solidFill>
                  <a:srgbClr val="000000"/>
                </a:solidFill>
                <a:latin typeface="Arial" panose="020B0604020202020204" pitchFamily="34" charset="0"/>
                <a:cs typeface="Arial" panose="020B0604020202020204" pitchFamily="34" charset="0"/>
              </a:rPr>
              <a:t>3. Results and Discussion</a:t>
            </a:r>
          </a:p>
        </p:txBody>
      </p:sp>
      <p:sp>
        <p:nvSpPr>
          <p:cNvPr id="16" name="Textfeld 15">
            <a:extLst>
              <a:ext uri="{FF2B5EF4-FFF2-40B4-BE49-F238E27FC236}">
                <a16:creationId xmlns:a16="http://schemas.microsoft.com/office/drawing/2014/main" id="{3F1E786A-1735-4425-99CD-33A905F77F28}"/>
              </a:ext>
            </a:extLst>
          </p:cNvPr>
          <p:cNvSpPr txBox="1"/>
          <p:nvPr/>
        </p:nvSpPr>
        <p:spPr>
          <a:xfrm>
            <a:off x="5581461" y="10682390"/>
            <a:ext cx="4787488" cy="252000"/>
          </a:xfrm>
          <a:prstGeom prst="rect">
            <a:avLst/>
          </a:prstGeom>
          <a:noFill/>
        </p:spPr>
        <p:txBody>
          <a:bodyPr wrap="square" lIns="0" tIns="0" rIns="0" bIns="0" rtlCol="0" anchor="t">
            <a:noAutofit/>
          </a:bodyPr>
          <a:lstStyle/>
          <a:p>
            <a:pPr>
              <a:lnSpc>
                <a:spcPts val="1550"/>
              </a:lnSpc>
              <a:spcBef>
                <a:spcPts val="200"/>
              </a:spcBef>
            </a:pPr>
            <a:r>
              <a:rPr lang="en-US" sz="1600" b="1" dirty="0">
                <a:solidFill>
                  <a:srgbClr val="000000"/>
                </a:solidFill>
                <a:latin typeface="Arial"/>
                <a:cs typeface="Arial"/>
              </a:rPr>
              <a:t>4. Conclusion and Recommendations</a:t>
            </a:r>
          </a:p>
        </p:txBody>
      </p:sp>
      <p:sp>
        <p:nvSpPr>
          <p:cNvPr id="18" name="Textfeld 17">
            <a:extLst>
              <a:ext uri="{FF2B5EF4-FFF2-40B4-BE49-F238E27FC236}">
                <a16:creationId xmlns:a16="http://schemas.microsoft.com/office/drawing/2014/main" id="{ACEFA9A8-BB0B-4C0D-B4D7-F65E05300C07}"/>
              </a:ext>
            </a:extLst>
          </p:cNvPr>
          <p:cNvSpPr txBox="1"/>
          <p:nvPr/>
        </p:nvSpPr>
        <p:spPr>
          <a:xfrm>
            <a:off x="5580949" y="12811690"/>
            <a:ext cx="4788000" cy="252000"/>
          </a:xfrm>
          <a:prstGeom prst="rect">
            <a:avLst/>
          </a:prstGeom>
          <a:noFill/>
        </p:spPr>
        <p:txBody>
          <a:bodyPr wrap="square" lIns="0" tIns="0" rIns="0" bIns="0" rtlCol="0">
            <a:noAutofit/>
          </a:bodyPr>
          <a:lstStyle/>
          <a:p>
            <a:pPr algn="l">
              <a:lnSpc>
                <a:spcPts val="1550"/>
              </a:lnSpc>
              <a:spcBef>
                <a:spcPts val="200"/>
              </a:spcBef>
            </a:pPr>
            <a:r>
              <a:rPr lang="en-US" sz="1600" b="1">
                <a:solidFill>
                  <a:srgbClr val="000000"/>
                </a:solidFill>
                <a:latin typeface="Arial" panose="020B0604020202020204" pitchFamily="34" charset="0"/>
                <a:cs typeface="Arial" panose="020B0604020202020204" pitchFamily="34" charset="0"/>
              </a:rPr>
              <a:t>References</a:t>
            </a:r>
          </a:p>
        </p:txBody>
      </p:sp>
      <p:sp>
        <p:nvSpPr>
          <p:cNvPr id="19" name="Textfeld 18">
            <a:extLst>
              <a:ext uri="{FF2B5EF4-FFF2-40B4-BE49-F238E27FC236}">
                <a16:creationId xmlns:a16="http://schemas.microsoft.com/office/drawing/2014/main" id="{BE2192F5-5947-48B4-B856-CE73794BBCC5}"/>
              </a:ext>
            </a:extLst>
          </p:cNvPr>
          <p:cNvSpPr txBox="1"/>
          <p:nvPr/>
        </p:nvSpPr>
        <p:spPr>
          <a:xfrm>
            <a:off x="5407996" y="13070031"/>
            <a:ext cx="4773982" cy="1189979"/>
          </a:xfrm>
          <a:prstGeom prst="rect">
            <a:avLst/>
          </a:prstGeom>
          <a:solidFill>
            <a:srgbClr val="F0F0F0"/>
          </a:solidFill>
        </p:spPr>
        <p:txBody>
          <a:bodyPr wrap="square" lIns="180000" tIns="180000" rIns="180000" bIns="180000" rtlCol="0">
            <a:noAutofit/>
          </a:bodyPr>
          <a:lstStyle/>
          <a:p>
            <a:pPr>
              <a:spcAft>
                <a:spcPts val="300"/>
              </a:spcAft>
            </a:pPr>
            <a:r>
              <a:rPr lang="en-US" sz="1200">
                <a:solidFill>
                  <a:srgbClr val="000000"/>
                </a:solidFill>
                <a:latin typeface="Arial" panose="020B0604020202020204" pitchFamily="34" charset="0"/>
                <a:cs typeface="Arial" panose="020B0604020202020204" pitchFamily="34" charset="0"/>
              </a:rPr>
              <a:t>I</a:t>
            </a:r>
            <a:r>
              <a:rPr lang="en-US" sz="1200" i="0">
                <a:solidFill>
                  <a:srgbClr val="000000"/>
                </a:solidFill>
                <a:effectLst/>
                <a:latin typeface="Arial" panose="020B0604020202020204" pitchFamily="34" charset="0"/>
                <a:cs typeface="Arial" panose="020B0604020202020204" pitchFamily="34" charset="0"/>
              </a:rPr>
              <a:t>nsert the 1-3 most relevant references in APA style, for instance like:</a:t>
            </a:r>
          </a:p>
          <a:p>
            <a:pPr marL="108000" indent="-108000">
              <a:spcAft>
                <a:spcPts val="300"/>
              </a:spcAft>
              <a:buFont typeface="+mj-lt"/>
              <a:buAutoNum type="arabicPeriod"/>
            </a:pPr>
            <a:r>
              <a:rPr lang="en-US" sz="1200" i="0">
                <a:solidFill>
                  <a:srgbClr val="000000"/>
                </a:solidFill>
                <a:effectLst/>
                <a:latin typeface="Arial" panose="020B0604020202020204" pitchFamily="34" charset="0"/>
                <a:cs typeface="Arial" panose="020B0604020202020204" pitchFamily="34" charset="0"/>
              </a:rPr>
              <a:t>Smith, J. R., &amp; Johnson, M. K. (2020). The impact of climate change on biodiversity. *Environmental Science and Technology, 25*(4), 123-145. doi:10.1234/example</a:t>
            </a:r>
            <a:endParaRPr lang="en-US" sz="1200">
              <a:solidFill>
                <a:srgbClr val="000000"/>
              </a:solidFill>
              <a:latin typeface="Arial" panose="020B0604020202020204" pitchFamily="34" charset="0"/>
              <a:cs typeface="Arial" panose="020B0604020202020204" pitchFamily="34" charset="0"/>
            </a:endParaRPr>
          </a:p>
        </p:txBody>
      </p:sp>
      <p:sp>
        <p:nvSpPr>
          <p:cNvPr id="64" name="Textfeld 63">
            <a:extLst>
              <a:ext uri="{FF2B5EF4-FFF2-40B4-BE49-F238E27FC236}">
                <a16:creationId xmlns:a16="http://schemas.microsoft.com/office/drawing/2014/main" id="{16F2F553-33F3-48C6-BF49-80A678D93FBD}"/>
              </a:ext>
            </a:extLst>
          </p:cNvPr>
          <p:cNvSpPr txBox="1"/>
          <p:nvPr/>
        </p:nvSpPr>
        <p:spPr>
          <a:xfrm>
            <a:off x="594389" y="3753808"/>
            <a:ext cx="4726855" cy="252000"/>
          </a:xfrm>
          <a:prstGeom prst="rect">
            <a:avLst/>
          </a:prstGeom>
          <a:noFill/>
        </p:spPr>
        <p:txBody>
          <a:bodyPr wrap="square" lIns="0" tIns="0" rIns="0" bIns="0" rtlCol="0">
            <a:noAutofit/>
          </a:bodyPr>
          <a:lstStyle/>
          <a:p>
            <a:pPr>
              <a:lnSpc>
                <a:spcPts val="1550"/>
              </a:lnSpc>
              <a:spcBef>
                <a:spcPts val="200"/>
              </a:spcBef>
            </a:pPr>
            <a:r>
              <a:rPr lang="en-US" sz="1600" b="1">
                <a:solidFill>
                  <a:srgbClr val="000000"/>
                </a:solidFill>
                <a:latin typeface="Arial" panose="020B0604020202020204" pitchFamily="34" charset="0"/>
                <a:cs typeface="Arial" panose="020B0604020202020204" pitchFamily="34" charset="0"/>
              </a:rPr>
              <a:t>1. </a:t>
            </a:r>
            <a:r>
              <a:rPr lang="en-US" sz="1600" b="1">
                <a:latin typeface="Arial" panose="020B0604020202020204" pitchFamily="34" charset="0"/>
                <a:cs typeface="Arial" panose="020B0604020202020204" pitchFamily="34" charset="0"/>
              </a:rPr>
              <a:t>Introduction, Goals, Research Questions</a:t>
            </a:r>
            <a:endParaRPr lang="en-US" sz="1600" b="1">
              <a:solidFill>
                <a:srgbClr val="000000"/>
              </a:solidFill>
              <a:latin typeface="Arial" panose="020B0604020202020204" pitchFamily="34" charset="0"/>
              <a:cs typeface="Arial" panose="020B0604020202020204" pitchFamily="34" charset="0"/>
            </a:endParaRPr>
          </a:p>
          <a:p>
            <a:pPr algn="l">
              <a:lnSpc>
                <a:spcPts val="1550"/>
              </a:lnSpc>
              <a:spcBef>
                <a:spcPts val="200"/>
              </a:spcBef>
            </a:pPr>
            <a:endParaRPr lang="en-US" sz="1600">
              <a:solidFill>
                <a:schemeClr val="accent1"/>
              </a:solidFill>
              <a:latin typeface="Arial" panose="020B0604020202020204" pitchFamily="34" charset="0"/>
              <a:cs typeface="Arial" panose="020B0604020202020204" pitchFamily="34" charset="0"/>
            </a:endParaRPr>
          </a:p>
        </p:txBody>
      </p:sp>
      <p:graphicFrame>
        <p:nvGraphicFramePr>
          <p:cNvPr id="24" name="Object 805">
            <a:extLst>
              <a:ext uri="{FF2B5EF4-FFF2-40B4-BE49-F238E27FC236}">
                <a16:creationId xmlns:a16="http://schemas.microsoft.com/office/drawing/2014/main" id="{8901E52E-DEEE-A7A5-9D23-801FD5AD2119}"/>
              </a:ext>
            </a:extLst>
          </p:cNvPr>
          <p:cNvGraphicFramePr>
            <a:graphicFrameLocks noChangeAspect="1"/>
          </p:cNvGraphicFramePr>
          <p:nvPr>
            <p:extLst>
              <p:ext uri="{D42A27DB-BD31-4B8C-83A1-F6EECF244321}">
                <p14:modId xmlns:p14="http://schemas.microsoft.com/office/powerpoint/2010/main" val="64222491"/>
              </p:ext>
            </p:extLst>
          </p:nvPr>
        </p:nvGraphicFramePr>
        <p:xfrm>
          <a:off x="6210217" y="4953037"/>
          <a:ext cx="3195637" cy="1855787"/>
        </p:xfrm>
        <a:graphic>
          <a:graphicData uri="http://schemas.openxmlformats.org/presentationml/2006/ole">
            <mc:AlternateContent xmlns:mc="http://schemas.openxmlformats.org/markup-compatibility/2006">
              <mc:Choice xmlns:v="urn:schemas-microsoft-com:vml" Requires="v">
                <p:oleObj name="Worksheet" r:id="rId3" imgW="9296071" imgH="5404175" progId="Excel.Sheet.8">
                  <p:embed/>
                </p:oleObj>
              </mc:Choice>
              <mc:Fallback>
                <p:oleObj name="Worksheet" r:id="rId3" imgW="9296071" imgH="5404175" progId="Excel.Sheet.8">
                  <p:embed/>
                  <p:pic>
                    <p:nvPicPr>
                      <p:cNvPr id="24" name="Object 805">
                        <a:extLst>
                          <a:ext uri="{FF2B5EF4-FFF2-40B4-BE49-F238E27FC236}">
                            <a16:creationId xmlns:a16="http://schemas.microsoft.com/office/drawing/2014/main" id="{8901E52E-DEEE-A7A5-9D23-801FD5AD2119}"/>
                          </a:ext>
                        </a:extLst>
                      </p:cNvPr>
                      <p:cNvPicPr>
                        <a:picLocks noChangeAspect="1" noChangeArrowheads="1"/>
                      </p:cNvPicPr>
                      <p:nvPr/>
                    </p:nvPicPr>
                    <p:blipFill>
                      <a:blip r:embed="rId4"/>
                      <a:srcRect/>
                      <a:stretch>
                        <a:fillRect/>
                      </a:stretch>
                    </p:blipFill>
                    <p:spPr bwMode="auto">
                      <a:xfrm>
                        <a:off x="6210217" y="4953037"/>
                        <a:ext cx="3195637" cy="1855787"/>
                      </a:xfrm>
                      <a:prstGeom prst="rect">
                        <a:avLst/>
                      </a:prstGeom>
                      <a:noFill/>
                      <a:ln>
                        <a:noFill/>
                      </a:ln>
                      <a:effectLst/>
                    </p:spPr>
                  </p:pic>
                </p:oleObj>
              </mc:Fallback>
            </mc:AlternateContent>
          </a:graphicData>
        </a:graphic>
      </p:graphicFrame>
      <p:sp>
        <p:nvSpPr>
          <p:cNvPr id="30" name="TextBox 29">
            <a:extLst>
              <a:ext uri="{FF2B5EF4-FFF2-40B4-BE49-F238E27FC236}">
                <a16:creationId xmlns:a16="http://schemas.microsoft.com/office/drawing/2014/main" id="{2B1109BD-DC4C-4548-25F9-B03FB3E6CADF}"/>
              </a:ext>
            </a:extLst>
          </p:cNvPr>
          <p:cNvSpPr txBox="1"/>
          <p:nvPr/>
        </p:nvSpPr>
        <p:spPr>
          <a:xfrm>
            <a:off x="631345" y="12532834"/>
            <a:ext cx="2471622" cy="266227"/>
          </a:xfrm>
          <a:prstGeom prst="rect">
            <a:avLst/>
          </a:prstGeom>
          <a:noFill/>
        </p:spPr>
        <p:txBody>
          <a:bodyPr wrap="square">
            <a:spAutoFit/>
          </a:bodyPr>
          <a:lstStyle/>
          <a:p>
            <a:r>
              <a:rPr lang="en-US" sz="1130" i="1">
                <a:solidFill>
                  <a:srgbClr val="000000"/>
                </a:solidFill>
                <a:latin typeface="Arial" panose="020B0604020202020204" pitchFamily="34" charset="0"/>
                <a:cs typeface="Arial" panose="020B0604020202020204" pitchFamily="34" charset="0"/>
              </a:rPr>
              <a:t>Figure: Examples </a:t>
            </a:r>
          </a:p>
        </p:txBody>
      </p:sp>
      <p:sp>
        <p:nvSpPr>
          <p:cNvPr id="31" name="Text Box 804">
            <a:extLst>
              <a:ext uri="{FF2B5EF4-FFF2-40B4-BE49-F238E27FC236}">
                <a16:creationId xmlns:a16="http://schemas.microsoft.com/office/drawing/2014/main" id="{47D8CB9A-4E4D-DE21-8758-CE504647F6C9}"/>
              </a:ext>
            </a:extLst>
          </p:cNvPr>
          <p:cNvSpPr txBox="1">
            <a:spLocks noChangeArrowheads="1"/>
          </p:cNvSpPr>
          <p:nvPr/>
        </p:nvSpPr>
        <p:spPr bwMode="auto">
          <a:xfrm>
            <a:off x="6996195" y="6910646"/>
            <a:ext cx="337275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defTabSz="762000">
              <a:defRPr sz="2400">
                <a:solidFill>
                  <a:schemeClr val="tx1"/>
                </a:solidFill>
                <a:latin typeface="Times New Roman" panose="02020603050405020304" pitchFamily="18" charset="0"/>
              </a:defRPr>
            </a:lvl1pPr>
            <a:lvl2pPr marL="742950" indent="-285750" defTabSz="762000">
              <a:defRPr sz="2400">
                <a:solidFill>
                  <a:schemeClr val="tx1"/>
                </a:solidFill>
                <a:latin typeface="Times New Roman" panose="02020603050405020304" pitchFamily="18" charset="0"/>
              </a:defRPr>
            </a:lvl2pPr>
            <a:lvl3pPr marL="1143000" indent="-228600" defTabSz="762000">
              <a:defRPr sz="2400">
                <a:solidFill>
                  <a:schemeClr val="tx1"/>
                </a:solidFill>
                <a:latin typeface="Times New Roman" panose="02020603050405020304" pitchFamily="18" charset="0"/>
              </a:defRPr>
            </a:lvl3pPr>
            <a:lvl4pPr marL="1600200" indent="-228600" defTabSz="762000">
              <a:defRPr sz="2400">
                <a:solidFill>
                  <a:schemeClr val="tx1"/>
                </a:solidFill>
                <a:latin typeface="Times New Roman" panose="02020603050405020304" pitchFamily="18" charset="0"/>
              </a:defRPr>
            </a:lvl4pPr>
            <a:lvl5pPr marL="2057400" indent="-228600" defTabSz="762000">
              <a:defRPr sz="2400">
                <a:solidFill>
                  <a:schemeClr val="tx1"/>
                </a:solidFill>
                <a:latin typeface="Times New Roman" panose="02020603050405020304" pitchFamily="18"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i="1">
                <a:solidFill>
                  <a:srgbClr val="000000"/>
                </a:solidFill>
                <a:latin typeface="Arial" panose="020B0604020202020204" pitchFamily="34" charset="0"/>
              </a:rPr>
              <a:t>Figure: Example chart</a:t>
            </a:r>
          </a:p>
        </p:txBody>
      </p:sp>
      <p:sp>
        <p:nvSpPr>
          <p:cNvPr id="33" name="Textfeld 32">
            <a:extLst>
              <a:ext uri="{FF2B5EF4-FFF2-40B4-BE49-F238E27FC236}">
                <a16:creationId xmlns:a16="http://schemas.microsoft.com/office/drawing/2014/main" id="{5D42078A-6C4C-F2D5-E86F-39C60BC3DD8B}"/>
              </a:ext>
            </a:extLst>
          </p:cNvPr>
          <p:cNvSpPr txBox="1"/>
          <p:nvPr/>
        </p:nvSpPr>
        <p:spPr>
          <a:xfrm>
            <a:off x="5556761" y="14430810"/>
            <a:ext cx="3175937" cy="360000"/>
          </a:xfrm>
          <a:prstGeom prst="rect">
            <a:avLst/>
          </a:prstGeom>
          <a:noFill/>
        </p:spPr>
        <p:txBody>
          <a:bodyPr wrap="square" lIns="0" tIns="0" rIns="0" bIns="0" rtlCol="0" anchor="ctr" anchorCtr="0">
            <a:noAutofit/>
          </a:bodyPr>
          <a:lstStyle/>
          <a:p>
            <a:pPr algn="l"/>
            <a:r>
              <a:rPr lang="en-US" sz="1100" baseline="0" dirty="0">
                <a:latin typeface="Arial" panose="020B0604020202020204" pitchFamily="34" charset="0"/>
                <a:cs typeface="Arial" panose="020B0604020202020204" pitchFamily="34" charset="0"/>
              </a:rPr>
              <a:t>Supervisor:	First Name, Last Name</a:t>
            </a:r>
          </a:p>
          <a:p>
            <a:pPr algn="l"/>
            <a:r>
              <a:rPr lang="en-US" sz="1100" dirty="0">
                <a:latin typeface="Arial" panose="020B0604020202020204" pitchFamily="34" charset="0"/>
                <a:cs typeface="Arial" panose="020B0604020202020204" pitchFamily="34" charset="0"/>
              </a:rPr>
              <a:t>Expert:	First Name, Last Name</a:t>
            </a:r>
            <a:endParaRPr lang="en-US" sz="1100" baseline="0" dirty="0">
              <a:latin typeface="Arial" panose="020B0604020202020204" pitchFamily="34" charset="0"/>
              <a:cs typeface="Arial" panose="020B0604020202020204" pitchFamily="34" charset="0"/>
            </a:endParaRPr>
          </a:p>
          <a:p>
            <a:pPr algn="l"/>
            <a:r>
              <a:rPr lang="en-US" sz="1100" baseline="0" dirty="0">
                <a:latin typeface="Arial" panose="020B0604020202020204" pitchFamily="34" charset="0"/>
                <a:cs typeface="Arial" panose="020B0604020202020204" pitchFamily="34" charset="0"/>
              </a:rPr>
              <a:t>Semester:	Autumn / Spring Semester, Year</a:t>
            </a:r>
          </a:p>
        </p:txBody>
      </p:sp>
      <p:sp>
        <p:nvSpPr>
          <p:cNvPr id="36" name="Textfeld 35">
            <a:extLst>
              <a:ext uri="{FF2B5EF4-FFF2-40B4-BE49-F238E27FC236}">
                <a16:creationId xmlns:a16="http://schemas.microsoft.com/office/drawing/2014/main" id="{F05EF99C-10AC-1259-D97B-F4C0A0DF988F}"/>
              </a:ext>
            </a:extLst>
          </p:cNvPr>
          <p:cNvSpPr txBox="1"/>
          <p:nvPr/>
        </p:nvSpPr>
        <p:spPr>
          <a:xfrm>
            <a:off x="594094" y="14420269"/>
            <a:ext cx="1224000" cy="180000"/>
          </a:xfrm>
          <a:prstGeom prst="rect">
            <a:avLst/>
          </a:prstGeom>
          <a:noFill/>
        </p:spPr>
        <p:txBody>
          <a:bodyPr wrap="square" lIns="0" tIns="0" rIns="0" bIns="0" rtlCol="0" anchor="ctr" anchorCtr="0">
            <a:noAutofit/>
          </a:bodyPr>
          <a:lstStyle/>
          <a:p>
            <a:pPr algn="l"/>
            <a:r>
              <a:rPr lang="en-US" sz="1100" baseline="0">
                <a:latin typeface="Arial" panose="020B0604020202020204" pitchFamily="34" charset="0"/>
                <a:cs typeface="Arial" panose="020B0604020202020204" pitchFamily="34" charset="0"/>
              </a:rPr>
              <a:t>Industry Partner</a:t>
            </a:r>
          </a:p>
        </p:txBody>
      </p:sp>
      <p:sp>
        <p:nvSpPr>
          <p:cNvPr id="38" name="Rechteck 37">
            <a:extLst>
              <a:ext uri="{FF2B5EF4-FFF2-40B4-BE49-F238E27FC236}">
                <a16:creationId xmlns:a16="http://schemas.microsoft.com/office/drawing/2014/main" id="{812DDB85-B010-5FA2-020E-23748A20E310}"/>
              </a:ext>
            </a:extLst>
          </p:cNvPr>
          <p:cNvSpPr/>
          <p:nvPr/>
        </p:nvSpPr>
        <p:spPr>
          <a:xfrm>
            <a:off x="399613" y="1389522"/>
            <a:ext cx="9782366" cy="1908069"/>
          </a:xfrm>
          <a:prstGeom prst="rect">
            <a:avLst/>
          </a:prstGeom>
          <a:solidFill>
            <a:srgbClr val="77C5D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spcAft>
                <a:spcPts val="600"/>
              </a:spcAft>
            </a:pPr>
            <a:endParaRPr lang="en-US" sz="1200" b="1" dirty="0">
              <a:solidFill>
                <a:schemeClr val="tx1"/>
              </a:solidFill>
              <a:latin typeface="Arial" panose="020B0604020202020204" pitchFamily="34" charset="0"/>
              <a:cs typeface="Arial" panose="020B0604020202020204" pitchFamily="34" charset="0"/>
            </a:endParaRPr>
          </a:p>
          <a:p>
            <a:pPr>
              <a:spcAft>
                <a:spcPts val="600"/>
              </a:spcAft>
            </a:pPr>
            <a:endParaRPr lang="en-US" sz="1200" b="1" dirty="0">
              <a:solidFill>
                <a:schemeClr val="tx1"/>
              </a:solidFill>
              <a:latin typeface="Arial" panose="020B0604020202020204" pitchFamily="34" charset="0"/>
              <a:cs typeface="Arial" panose="020B0604020202020204" pitchFamily="34" charset="0"/>
            </a:endParaRPr>
          </a:p>
          <a:p>
            <a:pPr>
              <a:spcAft>
                <a:spcPts val="600"/>
              </a:spcAft>
            </a:pPr>
            <a:r>
              <a:rPr lang="en-US" sz="1200" b="1" dirty="0">
                <a:solidFill>
                  <a:schemeClr val="tx1"/>
                </a:solidFill>
                <a:latin typeface="Arial" panose="020B0604020202020204" pitchFamily="34" charset="0"/>
                <a:cs typeface="Arial" panose="020B0604020202020204" pitchFamily="34" charset="0"/>
              </a:rPr>
              <a:t>  </a:t>
            </a:r>
            <a:r>
              <a:rPr lang="en-US" sz="2400" b="1">
                <a:solidFill>
                  <a:schemeClr val="tx1"/>
                </a:solidFill>
                <a:latin typeface="Arial" panose="020B0604020202020204" pitchFamily="34" charset="0"/>
                <a:cs typeface="Arial" panose="020B0604020202020204" pitchFamily="34" charset="0"/>
              </a:rPr>
              <a:t>Poster title</a:t>
            </a:r>
            <a:endParaRPr lang="en-US" sz="2400" b="1" dirty="0">
              <a:solidFill>
                <a:schemeClr val="tx1"/>
              </a:solidFill>
              <a:latin typeface="Arial" panose="020B0604020202020204" pitchFamily="34" charset="0"/>
              <a:cs typeface="Arial" panose="020B0604020202020204" pitchFamily="34" charset="0"/>
            </a:endParaRPr>
          </a:p>
          <a:p>
            <a:pPr>
              <a:spcAft>
                <a:spcPts val="600"/>
              </a:spcAft>
            </a:pPr>
            <a:endParaRPr lang="en-US" sz="1200" b="1" dirty="0">
              <a:solidFill>
                <a:schemeClr val="tx1"/>
              </a:solidFill>
              <a:latin typeface="Arial" panose="020B0604020202020204" pitchFamily="34" charset="0"/>
              <a:cs typeface="Arial" panose="020B0604020202020204" pitchFamily="34" charset="0"/>
            </a:endParaRPr>
          </a:p>
          <a:p>
            <a:pPr algn="just">
              <a:spcAft>
                <a:spcPts val="600"/>
              </a:spcAft>
            </a:pPr>
            <a:r>
              <a:rPr lang="en-US" sz="1200" b="1" dirty="0">
                <a:solidFill>
                  <a:schemeClr val="tx1"/>
                </a:solidFill>
                <a:latin typeface="Arial" panose="020B0604020202020204" pitchFamily="34" charset="0"/>
                <a:cs typeface="Arial" panose="020B0604020202020204" pitchFamily="34" charset="0"/>
              </a:rPr>
              <a:t>  </a:t>
            </a:r>
            <a:r>
              <a:rPr lang="en-US" sz="1400" b="1" dirty="0">
                <a:solidFill>
                  <a:schemeClr val="tx1"/>
                </a:solidFill>
                <a:latin typeface="Arial" panose="020B0604020202020204" pitchFamily="34" charset="0"/>
                <a:cs typeface="Arial" panose="020B0604020202020204" pitchFamily="34" charset="0"/>
              </a:rPr>
              <a:t>Student: First name, Last name</a:t>
            </a:r>
          </a:p>
          <a:p>
            <a:pPr>
              <a:spcAft>
                <a:spcPts val="600"/>
              </a:spcAft>
            </a:pPr>
            <a:endParaRPr lang="en-US" sz="1800" b="1" dirty="0">
              <a:solidFill>
                <a:srgbClr val="000000"/>
              </a:solidFill>
              <a:latin typeface="Arial" panose="020B0604020202020204" pitchFamily="34" charset="0"/>
              <a:cs typeface="Arial" panose="020B0604020202020204" pitchFamily="34" charset="0"/>
            </a:endParaRPr>
          </a:p>
          <a:p>
            <a:endParaRPr lang="en-US" b="1" dirty="0"/>
          </a:p>
        </p:txBody>
      </p:sp>
      <p:pic>
        <p:nvPicPr>
          <p:cNvPr id="1026" name="Picture 2">
            <a:extLst>
              <a:ext uri="{FF2B5EF4-FFF2-40B4-BE49-F238E27FC236}">
                <a16:creationId xmlns:a16="http://schemas.microsoft.com/office/drawing/2014/main" id="{4368C7FB-73C8-7C3B-2D8C-C224864F9586}"/>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99612" y="10311424"/>
            <a:ext cx="4652426" cy="23342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562148"/>
      </p:ext>
    </p:extLst>
  </p:cSld>
  <p:clrMapOvr>
    <a:masterClrMapping/>
  </p:clrMapOvr>
</p:sld>
</file>

<file path=ppt/theme/theme1.xml><?xml version="1.0" encoding="utf-8"?>
<a:theme xmlns:a="http://schemas.openxmlformats.org/drawingml/2006/main" name="ETH Blau">
  <a:themeElements>
    <a:clrScheme name="ETH Blau">
      <a:dk1>
        <a:sysClr val="windowText" lastClr="000000"/>
      </a:dk1>
      <a:lt1>
        <a:sysClr val="window" lastClr="FFFFFF"/>
      </a:lt1>
      <a:dk2>
        <a:srgbClr val="000000"/>
      </a:dk2>
      <a:lt2>
        <a:srgbClr val="FFFFFF"/>
      </a:lt2>
      <a:accent1>
        <a:srgbClr val="215CAF"/>
      </a:accent1>
      <a:accent2>
        <a:srgbClr val="4D7DBF"/>
      </a:accent2>
      <a:accent3>
        <a:srgbClr val="7A9DCF"/>
      </a:accent3>
      <a:accent4>
        <a:srgbClr val="A6BEDF"/>
      </a:accent4>
      <a:accent5>
        <a:srgbClr val="D3DEEF"/>
      </a:accent5>
      <a:accent6>
        <a:srgbClr val="E8EEF7"/>
      </a:accent6>
      <a:hlink>
        <a:srgbClr val="0563C1"/>
      </a:hlink>
      <a:folHlink>
        <a:srgbClr val="954F72"/>
      </a:folHlink>
    </a:clrScheme>
    <a:fontScheme name="ETH Zürich">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defRPr baseline="30000"/>
        </a:defPPr>
      </a:lstStyle>
    </a:txDef>
  </a:objectDefaults>
  <a:extraClrSchemeLst/>
  <a:custClrLst>
    <a:custClr name="ETH Blau">
      <a:srgbClr val="215CAF"/>
    </a:custClr>
    <a:custClr name="ETH Petrol">
      <a:srgbClr val="007894"/>
    </a:custClr>
    <a:custClr name="ETH Gruen">
      <a:srgbClr val="627313"/>
    </a:custClr>
    <a:custClr name="ETH Bronze">
      <a:srgbClr val="8E6713"/>
    </a:custClr>
    <a:custClr name="ETH Rot">
      <a:srgbClr val="B7352D"/>
    </a:custClr>
    <a:custClr name="ETH Purpur">
      <a:srgbClr val="A30774"/>
    </a:custClr>
    <a:custClr name="ETH Grau">
      <a:srgbClr val="6F6F6F"/>
    </a:custClr>
  </a:custClrLst>
  <a:extLst>
    <a:ext uri="{05A4C25C-085E-4340-85A3-A5531E510DB2}">
      <thm15:themeFamily xmlns:thm15="http://schemas.microsoft.com/office/thememl/2012/main" name="ETH_Vorlage_Plakat_A3_hoch.potx" id="{5E20DE9E-1E3E-4A22-A22B-C7DE4B781016}" vid="{EF71843B-413B-4636-AB44-13799B812ED4}"/>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6C643F57BA79474DBB16CF7966547651" ma:contentTypeVersion="4" ma:contentTypeDescription="Ein neues Dokument erstellen." ma:contentTypeScope="" ma:versionID="3a7f406237950b2368c1ab6d1ae82664">
  <xsd:schema xmlns:xsd="http://www.w3.org/2001/XMLSchema" xmlns:xs="http://www.w3.org/2001/XMLSchema" xmlns:p="http://schemas.microsoft.com/office/2006/metadata/properties" xmlns:ns2="c8918a55-368b-4df7-a2f6-e02c9bac628a" targetNamespace="http://schemas.microsoft.com/office/2006/metadata/properties" ma:root="true" ma:fieldsID="cede2e4a4a9b5d5f0ab046dfc73a5ed8" ns2:_="">
    <xsd:import namespace="c8918a55-368b-4df7-a2f6-e02c9bac628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918a55-368b-4df7-a2f6-e02c9bac628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F34F59F-B34D-48D4-9163-8669B5A32C21}">
  <ds:schemaRefs>
    <ds:schemaRef ds:uri="c8918a55-368b-4df7-a2f6-e02c9bac628a"/>
    <ds:schemaRef ds:uri="http://www.w3.org/XML/1998/namespace"/>
    <ds:schemaRef ds:uri="http://purl.org/dc/elements/1.1/"/>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17BA710A-54AE-4224-8B37-0389219A5105}">
  <ds:schemaRefs>
    <ds:schemaRef ds:uri="http://schemas.microsoft.com/sharepoint/v3/contenttype/forms"/>
  </ds:schemaRefs>
</ds:datastoreItem>
</file>

<file path=customXml/itemProps3.xml><?xml version="1.0" encoding="utf-8"?>
<ds:datastoreItem xmlns:ds="http://schemas.openxmlformats.org/officeDocument/2006/customXml" ds:itemID="{08E25F07-6FA6-4353-AC03-9E695D0F0527}">
  <ds:schemaRefs>
    <ds:schemaRef ds:uri="c8918a55-368b-4df7-a2f6-e02c9bac628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493</Words>
  <Application>Microsoft Office PowerPoint</Application>
  <PresentationFormat>Benutzerdefiniert</PresentationFormat>
  <Paragraphs>59</Paragraphs>
  <Slides>1</Slides>
  <Notes>1</Notes>
  <HiddenSlides>0</HiddenSlides>
  <MMClips>0</MMClips>
  <ScaleCrop>false</ScaleCrop>
  <HeadingPairs>
    <vt:vector size="8" baseType="variant">
      <vt:variant>
        <vt:lpstr>Verwendete Schriftarten</vt:lpstr>
      </vt:variant>
      <vt:variant>
        <vt:i4>4</vt:i4>
      </vt:variant>
      <vt:variant>
        <vt:lpstr>Design</vt:lpstr>
      </vt:variant>
      <vt:variant>
        <vt:i4>2</vt:i4>
      </vt:variant>
      <vt:variant>
        <vt:lpstr>Eingebettete OLE-Server</vt:lpstr>
      </vt:variant>
      <vt:variant>
        <vt:i4>1</vt:i4>
      </vt:variant>
      <vt:variant>
        <vt:lpstr>Folientitel</vt:lpstr>
      </vt:variant>
      <vt:variant>
        <vt:i4>1</vt:i4>
      </vt:variant>
    </vt:vector>
  </HeadingPairs>
  <TitlesOfParts>
    <vt:vector size="8" baseType="lpstr">
      <vt:lpstr>Arial</vt:lpstr>
      <vt:lpstr>Calibri</vt:lpstr>
      <vt:lpstr>Calibri Light</vt:lpstr>
      <vt:lpstr>Symbol</vt:lpstr>
      <vt:lpstr>ETH Blau</vt:lpstr>
      <vt:lpstr>Office Theme</vt:lpstr>
      <vt:lpstr>Worksheet</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 Martin Ruiz Macarena HSLU T&amp;A</dc:creator>
  <cp:lastModifiedBy>André Trochsler</cp:lastModifiedBy>
  <cp:revision>5</cp:revision>
  <cp:lastPrinted>2024-02-15T10:28:25Z</cp:lastPrinted>
  <dcterms:created xsi:type="dcterms:W3CDTF">2024-01-29T13:08:16Z</dcterms:created>
  <dcterms:modified xsi:type="dcterms:W3CDTF">2024-02-19T13:59:20Z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8b0afbd-3cf7-4707-aee4-8dc9d855de29_Enabled">
    <vt:lpwstr>true</vt:lpwstr>
  </property>
  <property fmtid="{D5CDD505-2E9C-101B-9397-08002B2CF9AE}" pid="3" name="MSIP_Label_e8b0afbd-3cf7-4707-aee4-8dc9d855de29_SetDate">
    <vt:lpwstr>2024-01-29T13:15:56Z</vt:lpwstr>
  </property>
  <property fmtid="{D5CDD505-2E9C-101B-9397-08002B2CF9AE}" pid="4" name="MSIP_Label_e8b0afbd-3cf7-4707-aee4-8dc9d855de29_Method">
    <vt:lpwstr>Standard</vt:lpwstr>
  </property>
  <property fmtid="{D5CDD505-2E9C-101B-9397-08002B2CF9AE}" pid="5" name="MSIP_Label_e8b0afbd-3cf7-4707-aee4-8dc9d855de29_Name">
    <vt:lpwstr>intern</vt:lpwstr>
  </property>
  <property fmtid="{D5CDD505-2E9C-101B-9397-08002B2CF9AE}" pid="6" name="MSIP_Label_e8b0afbd-3cf7-4707-aee4-8dc9d855de29_SiteId">
    <vt:lpwstr>75a34008-d7d1-4924-8e78-31fea86f6e68</vt:lpwstr>
  </property>
  <property fmtid="{D5CDD505-2E9C-101B-9397-08002B2CF9AE}" pid="7" name="MSIP_Label_e8b0afbd-3cf7-4707-aee4-8dc9d855de29_ActionId">
    <vt:lpwstr>fc97a14d-275e-4d84-8c03-345ff700e398</vt:lpwstr>
  </property>
  <property fmtid="{D5CDD505-2E9C-101B-9397-08002B2CF9AE}" pid="8" name="MSIP_Label_e8b0afbd-3cf7-4707-aee4-8dc9d855de29_ContentBits">
    <vt:lpwstr>0</vt:lpwstr>
  </property>
  <property fmtid="{D5CDD505-2E9C-101B-9397-08002B2CF9AE}" pid="9" name="ContentTypeId">
    <vt:lpwstr>0x0101006C643F57BA79474DBB16CF7966547651</vt:lpwstr>
  </property>
</Properties>
</file>